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Lst>
  <p:notesMasterIdLst>
    <p:notesMasterId r:id="rId35"/>
  </p:notesMasterIdLst>
  <p:sldIdLst>
    <p:sldId id="256" r:id="rId3"/>
    <p:sldId id="257" r:id="rId4"/>
    <p:sldId id="259" r:id="rId5"/>
    <p:sldId id="307" r:id="rId6"/>
    <p:sldId id="260" r:id="rId7"/>
    <p:sldId id="262" r:id="rId8"/>
    <p:sldId id="263" r:id="rId9"/>
    <p:sldId id="308" r:id="rId10"/>
    <p:sldId id="309" r:id="rId11"/>
    <p:sldId id="310" r:id="rId12"/>
    <p:sldId id="264" r:id="rId13"/>
    <p:sldId id="286" r:id="rId14"/>
    <p:sldId id="287" r:id="rId15"/>
    <p:sldId id="288" r:id="rId16"/>
    <p:sldId id="289" r:id="rId17"/>
    <p:sldId id="290" r:id="rId18"/>
    <p:sldId id="291" r:id="rId19"/>
    <p:sldId id="292" r:id="rId20"/>
    <p:sldId id="293" r:id="rId21"/>
    <p:sldId id="294" r:id="rId22"/>
    <p:sldId id="295" r:id="rId23"/>
    <p:sldId id="296" r:id="rId24"/>
    <p:sldId id="297" r:id="rId25"/>
    <p:sldId id="298" r:id="rId26"/>
    <p:sldId id="299" r:id="rId27"/>
    <p:sldId id="300" r:id="rId28"/>
    <p:sldId id="301" r:id="rId29"/>
    <p:sldId id="302" r:id="rId30"/>
    <p:sldId id="303" r:id="rId31"/>
    <p:sldId id="304" r:id="rId32"/>
    <p:sldId id="305" r:id="rId33"/>
    <p:sldId id="306" r:id="rId34"/>
  </p:sldIdLst>
  <p:sldSz cx="9144000" cy="5143500" type="screen16x9"/>
  <p:notesSz cx="6858000" cy="9144000"/>
  <p:embeddedFontLst>
    <p:embeddedFont>
      <p:font typeface="Amatic SC" panose="00000500000000000000" pitchFamily="2" charset="-79"/>
      <p:regular r:id="rId36"/>
      <p:bold r:id="rId37"/>
    </p:embeddedFont>
    <p:embeddedFont>
      <p:font typeface="Bebas Neue" panose="020B0606020202050201" pitchFamily="34" charset="0"/>
      <p:regular r:id="rId38"/>
    </p:embeddedFont>
    <p:embeddedFont>
      <p:font typeface="Cabin" panose="020B0604020202020204" charset="0"/>
      <p:regular r:id="rId39"/>
      <p:bold r:id="rId40"/>
      <p:italic r:id="rId41"/>
      <p:boldItalic r:id="rId42"/>
    </p:embeddedFont>
    <p:embeddedFont>
      <p:font typeface="Nunito Light" pitchFamily="2" charset="0"/>
      <p:regular r:id="rId43"/>
      <p:italic r:id="rId44"/>
    </p:embeddedFont>
    <p:embeddedFont>
      <p:font typeface="Poppins" panose="00000500000000000000" pitchFamily="2" charset="0"/>
      <p:regular r:id="rId45"/>
      <p:bold r:id="rId46"/>
      <p:italic r:id="rId47"/>
      <p:boldItalic r:id="rId48"/>
    </p:embeddedFont>
    <p:embeddedFont>
      <p:font typeface="Proxima Nova" panose="020B0604020202020204" charset="0"/>
      <p:regular r:id="rId49"/>
      <p:bold r:id="rId50"/>
      <p:italic r:id="rId51"/>
      <p:boldItalic r:id="rId52"/>
    </p:embeddedFont>
    <p:embeddedFont>
      <p:font typeface="Roboto Medium" panose="02000000000000000000"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t to" initials="dt" lastIdx="1" clrIdx="0">
    <p:extLst>
      <p:ext uri="{19B8F6BF-5375-455C-9EA6-DF929625EA0E}">
        <p15:presenceInfo xmlns:p15="http://schemas.microsoft.com/office/powerpoint/2012/main" userId="b02d6ee52dea013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2CE9AD-ED17-4959-96E2-D8E55E514FAE}">
  <a:tblStyle styleId="{4E2CE9AD-ED17-4959-96E2-D8E55E514F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854" autoAdjust="0"/>
  </p:normalViewPr>
  <p:slideViewPr>
    <p:cSldViewPr snapToGrid="0">
      <p:cViewPr varScale="1">
        <p:scale>
          <a:sx n="129" d="100"/>
          <a:sy n="129" d="100"/>
        </p:scale>
        <p:origin x="102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4.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6.fntdata"/><Relationship Id="rId54"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commentAuthors" Target="commentAuthors.xml"/><Relationship Id="rId61"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9.fntdata"/><Relationship Id="rId52" Type="http://schemas.openxmlformats.org/officeDocument/2006/relationships/font" Target="fonts/font17.fntdata"/><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font" Target="fonts/font1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9"/>
        <p:cNvGrpSpPr/>
        <p:nvPr/>
      </p:nvGrpSpPr>
      <p:grpSpPr>
        <a:xfrm>
          <a:off x="0" y="0"/>
          <a:ext cx="0" cy="0"/>
          <a:chOff x="0" y="0"/>
          <a:chExt cx="0" cy="0"/>
        </a:xfrm>
      </p:grpSpPr>
      <p:sp>
        <p:nvSpPr>
          <p:cNvPr id="2050" name="Google Shape;205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1" name="Google Shape;205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10c9bbfca6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10c9bbfca6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Nói đơn giản, Creator với Product là interface hoặc abstract thôi, để các lớp khác </a:t>
            </a:r>
            <a:endParaRPr/>
          </a:p>
        </p:txBody>
      </p:sp>
    </p:spTree>
    <p:extLst>
      <p:ext uri="{BB962C8B-B14F-4D97-AF65-F5344CB8AC3E}">
        <p14:creationId xmlns:p14="http://schemas.microsoft.com/office/powerpoint/2010/main" val="3888374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7"/>
        <p:cNvGrpSpPr/>
        <p:nvPr/>
      </p:nvGrpSpPr>
      <p:grpSpPr>
        <a:xfrm>
          <a:off x="0" y="0"/>
          <a:ext cx="0" cy="0"/>
          <a:chOff x="0" y="0"/>
          <a:chExt cx="0" cy="0"/>
        </a:xfrm>
      </p:grpSpPr>
      <p:sp>
        <p:nvSpPr>
          <p:cNvPr id="2218" name="Google Shape;2218;g10c9bbfca61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9" name="Google Shape;2219;g10c9bbfca61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7"/>
        <p:cNvGrpSpPr/>
        <p:nvPr/>
      </p:nvGrpSpPr>
      <p:grpSpPr>
        <a:xfrm>
          <a:off x="0" y="0"/>
          <a:ext cx="0" cy="0"/>
          <a:chOff x="0" y="0"/>
          <a:chExt cx="0" cy="0"/>
        </a:xfrm>
      </p:grpSpPr>
      <p:sp>
        <p:nvSpPr>
          <p:cNvPr id="2778" name="Google Shape;2778;g10c9bbfca61_0_4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9" name="Google Shape;2779;g10c9bbfca61_0_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4"/>
        <p:cNvGrpSpPr/>
        <p:nvPr/>
      </p:nvGrpSpPr>
      <p:grpSpPr>
        <a:xfrm>
          <a:off x="0" y="0"/>
          <a:ext cx="0" cy="0"/>
          <a:chOff x="0" y="0"/>
          <a:chExt cx="0" cy="0"/>
        </a:xfrm>
      </p:grpSpPr>
      <p:sp>
        <p:nvSpPr>
          <p:cNvPr id="2815" name="Google Shape;2815;g1691dc35bd3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6" name="Google Shape;2816;g1691dc35bd3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6"/>
        <p:cNvGrpSpPr/>
        <p:nvPr/>
      </p:nvGrpSpPr>
      <p:grpSpPr>
        <a:xfrm>
          <a:off x="0" y="0"/>
          <a:ext cx="0" cy="0"/>
          <a:chOff x="0" y="0"/>
          <a:chExt cx="0" cy="0"/>
        </a:xfrm>
      </p:grpSpPr>
      <p:sp>
        <p:nvSpPr>
          <p:cNvPr id="2867" name="Google Shape;2867;g1691dc35bd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8" name="Google Shape;2868;g1691dc35bd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5"/>
        <p:cNvGrpSpPr/>
        <p:nvPr/>
      </p:nvGrpSpPr>
      <p:grpSpPr>
        <a:xfrm>
          <a:off x="0" y="0"/>
          <a:ext cx="0" cy="0"/>
          <a:chOff x="0" y="0"/>
          <a:chExt cx="0" cy="0"/>
        </a:xfrm>
      </p:grpSpPr>
      <p:sp>
        <p:nvSpPr>
          <p:cNvPr id="2886" name="Google Shape;2886;g1691dc35bd3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7" name="Google Shape;2887;g1691dc35bd3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1"/>
        <p:cNvGrpSpPr/>
        <p:nvPr/>
      </p:nvGrpSpPr>
      <p:grpSpPr>
        <a:xfrm>
          <a:off x="0" y="0"/>
          <a:ext cx="0" cy="0"/>
          <a:chOff x="0" y="0"/>
          <a:chExt cx="0" cy="0"/>
        </a:xfrm>
      </p:grpSpPr>
      <p:sp>
        <p:nvSpPr>
          <p:cNvPr id="2892" name="Google Shape;2892;g1691dc35bd3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3" name="Google Shape;2893;g1691dc35bd3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7"/>
        <p:cNvGrpSpPr/>
        <p:nvPr/>
      </p:nvGrpSpPr>
      <p:grpSpPr>
        <a:xfrm>
          <a:off x="0" y="0"/>
          <a:ext cx="0" cy="0"/>
          <a:chOff x="0" y="0"/>
          <a:chExt cx="0" cy="0"/>
        </a:xfrm>
      </p:grpSpPr>
      <p:sp>
        <p:nvSpPr>
          <p:cNvPr id="2898" name="Google Shape;2898;g1691dc35bd3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9" name="Google Shape;2899;g1691dc35bd3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1"/>
        <p:cNvGrpSpPr/>
        <p:nvPr/>
      </p:nvGrpSpPr>
      <p:grpSpPr>
        <a:xfrm>
          <a:off x="0" y="0"/>
          <a:ext cx="0" cy="0"/>
          <a:chOff x="0" y="0"/>
          <a:chExt cx="0" cy="0"/>
        </a:xfrm>
      </p:grpSpPr>
      <p:sp>
        <p:nvSpPr>
          <p:cNvPr id="2912" name="Google Shape;2912;g1691dc35bd3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3" name="Google Shape;2913;g1691dc35bd3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7"/>
        <p:cNvGrpSpPr/>
        <p:nvPr/>
      </p:nvGrpSpPr>
      <p:grpSpPr>
        <a:xfrm>
          <a:off x="0" y="0"/>
          <a:ext cx="0" cy="0"/>
          <a:chOff x="0" y="0"/>
          <a:chExt cx="0" cy="0"/>
        </a:xfrm>
      </p:grpSpPr>
      <p:sp>
        <p:nvSpPr>
          <p:cNvPr id="2928" name="Google Shape;2928;g1691dc35bd3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9" name="Google Shape;2929;g1691dc35bd3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4"/>
        <p:cNvGrpSpPr/>
        <p:nvPr/>
      </p:nvGrpSpPr>
      <p:grpSpPr>
        <a:xfrm>
          <a:off x="0" y="0"/>
          <a:ext cx="0" cy="0"/>
          <a:chOff x="0" y="0"/>
          <a:chExt cx="0" cy="0"/>
        </a:xfrm>
      </p:grpSpPr>
      <p:sp>
        <p:nvSpPr>
          <p:cNvPr id="2065" name="Google Shape;2065;g10c9bbfca6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6" name="Google Shape;2066;g10c9bbfca6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4"/>
        <p:cNvGrpSpPr/>
        <p:nvPr/>
      </p:nvGrpSpPr>
      <p:grpSpPr>
        <a:xfrm>
          <a:off x="0" y="0"/>
          <a:ext cx="0" cy="0"/>
          <a:chOff x="0" y="0"/>
          <a:chExt cx="0" cy="0"/>
        </a:xfrm>
      </p:grpSpPr>
      <p:sp>
        <p:nvSpPr>
          <p:cNvPr id="3265" name="Google Shape;3265;g1691dc35bd3_2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6" name="Google Shape;3266;g1691dc35bd3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8"/>
        <p:cNvGrpSpPr/>
        <p:nvPr/>
      </p:nvGrpSpPr>
      <p:grpSpPr>
        <a:xfrm>
          <a:off x="0" y="0"/>
          <a:ext cx="0" cy="0"/>
          <a:chOff x="0" y="0"/>
          <a:chExt cx="0" cy="0"/>
        </a:xfrm>
      </p:grpSpPr>
      <p:sp>
        <p:nvSpPr>
          <p:cNvPr id="9179" name="Google Shape;9179;g1691dc35bd3_2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0" name="Google Shape;9180;g1691dc35bd3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5"/>
        <p:cNvGrpSpPr/>
        <p:nvPr/>
      </p:nvGrpSpPr>
      <p:grpSpPr>
        <a:xfrm>
          <a:off x="0" y="0"/>
          <a:ext cx="0" cy="0"/>
          <a:chOff x="0" y="0"/>
          <a:chExt cx="0" cy="0"/>
        </a:xfrm>
      </p:grpSpPr>
      <p:sp>
        <p:nvSpPr>
          <p:cNvPr id="9606" name="Google Shape;9606;g1691dc35bd3_2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7" name="Google Shape;9607;g1691dc35bd3_2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8"/>
        <p:cNvGrpSpPr/>
        <p:nvPr/>
      </p:nvGrpSpPr>
      <p:grpSpPr>
        <a:xfrm>
          <a:off x="0" y="0"/>
          <a:ext cx="0" cy="0"/>
          <a:chOff x="0" y="0"/>
          <a:chExt cx="0" cy="0"/>
        </a:xfrm>
      </p:grpSpPr>
      <p:sp>
        <p:nvSpPr>
          <p:cNvPr id="9769" name="Google Shape;9769;g1691dc35bd3_2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0" name="Google Shape;9770;g1691dc35bd3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0"/>
        <p:cNvGrpSpPr/>
        <p:nvPr/>
      </p:nvGrpSpPr>
      <p:grpSpPr>
        <a:xfrm>
          <a:off x="0" y="0"/>
          <a:ext cx="0" cy="0"/>
          <a:chOff x="0" y="0"/>
          <a:chExt cx="0" cy="0"/>
        </a:xfrm>
      </p:grpSpPr>
      <p:sp>
        <p:nvSpPr>
          <p:cNvPr id="10171" name="Google Shape;10171;g1691dc35bd3_2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2" name="Google Shape;10172;g1691dc35bd3_2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1"/>
        <p:cNvGrpSpPr/>
        <p:nvPr/>
      </p:nvGrpSpPr>
      <p:grpSpPr>
        <a:xfrm>
          <a:off x="0" y="0"/>
          <a:ext cx="0" cy="0"/>
          <a:chOff x="0" y="0"/>
          <a:chExt cx="0" cy="0"/>
        </a:xfrm>
      </p:grpSpPr>
      <p:sp>
        <p:nvSpPr>
          <p:cNvPr id="10542" name="Google Shape;10542;g1691dc35bd3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43" name="Google Shape;10543;g1691dc35bd3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3"/>
        <p:cNvGrpSpPr/>
        <p:nvPr/>
      </p:nvGrpSpPr>
      <p:grpSpPr>
        <a:xfrm>
          <a:off x="0" y="0"/>
          <a:ext cx="0" cy="0"/>
          <a:chOff x="0" y="0"/>
          <a:chExt cx="0" cy="0"/>
        </a:xfrm>
      </p:grpSpPr>
      <p:sp>
        <p:nvSpPr>
          <p:cNvPr id="10924" name="Google Shape;10924;g1691dc35bd3_2_80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25" name="Google Shape;10925;g1691dc35bd3_2_8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4"/>
        <p:cNvGrpSpPr/>
        <p:nvPr/>
      </p:nvGrpSpPr>
      <p:grpSpPr>
        <a:xfrm>
          <a:off x="0" y="0"/>
          <a:ext cx="0" cy="0"/>
          <a:chOff x="0" y="0"/>
          <a:chExt cx="0" cy="0"/>
        </a:xfrm>
      </p:grpSpPr>
      <p:sp>
        <p:nvSpPr>
          <p:cNvPr id="11355" name="Google Shape;11355;g1691dc35bd3_2_84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6" name="Google Shape;11356;g1691dc35bd3_2_8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7"/>
        <p:cNvGrpSpPr/>
        <p:nvPr/>
      </p:nvGrpSpPr>
      <p:grpSpPr>
        <a:xfrm>
          <a:off x="0" y="0"/>
          <a:ext cx="0" cy="0"/>
          <a:chOff x="0" y="0"/>
          <a:chExt cx="0" cy="0"/>
        </a:xfrm>
      </p:grpSpPr>
      <p:sp>
        <p:nvSpPr>
          <p:cNvPr id="12148" name="Google Shape;12148;g1691dc35bd3_2_9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9" name="Google Shape;12149;g1691dc35bd3_2_9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8"/>
        <p:cNvGrpSpPr/>
        <p:nvPr/>
      </p:nvGrpSpPr>
      <p:grpSpPr>
        <a:xfrm>
          <a:off x="0" y="0"/>
          <a:ext cx="0" cy="0"/>
          <a:chOff x="0" y="0"/>
          <a:chExt cx="0" cy="0"/>
        </a:xfrm>
      </p:grpSpPr>
      <p:sp>
        <p:nvSpPr>
          <p:cNvPr id="12889" name="Google Shape;12889;g1691dc35bd3_2_100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90" name="Google Shape;12890;g1691dc35bd3_2_10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7"/>
        <p:cNvGrpSpPr/>
        <p:nvPr/>
      </p:nvGrpSpPr>
      <p:grpSpPr>
        <a:xfrm>
          <a:off x="0" y="0"/>
          <a:ext cx="0" cy="0"/>
          <a:chOff x="0" y="0"/>
          <a:chExt cx="0" cy="0"/>
        </a:xfrm>
      </p:grpSpPr>
      <p:sp>
        <p:nvSpPr>
          <p:cNvPr id="2098" name="Google Shape;2098;g10c9bbfca61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9" name="Google Shape;2099;g10c9bbfca61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1"/>
        <p:cNvGrpSpPr/>
        <p:nvPr/>
      </p:nvGrpSpPr>
      <p:grpSpPr>
        <a:xfrm>
          <a:off x="0" y="0"/>
          <a:ext cx="0" cy="0"/>
          <a:chOff x="0" y="0"/>
          <a:chExt cx="0" cy="0"/>
        </a:xfrm>
      </p:grpSpPr>
      <p:sp>
        <p:nvSpPr>
          <p:cNvPr id="13582" name="Google Shape;13582;g1691dc35bd3_2_107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83" name="Google Shape;13583;g1691dc35bd3_2_10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3"/>
        <p:cNvGrpSpPr/>
        <p:nvPr/>
      </p:nvGrpSpPr>
      <p:grpSpPr>
        <a:xfrm>
          <a:off x="0" y="0"/>
          <a:ext cx="0" cy="0"/>
          <a:chOff x="0" y="0"/>
          <a:chExt cx="0" cy="0"/>
        </a:xfrm>
      </p:grpSpPr>
      <p:sp>
        <p:nvSpPr>
          <p:cNvPr id="13884" name="Google Shape;13884;g1691dc35bd3_2_110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5" name="Google Shape;13885;g1691dc35bd3_2_110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3"/>
        <p:cNvGrpSpPr/>
        <p:nvPr/>
      </p:nvGrpSpPr>
      <p:grpSpPr>
        <a:xfrm>
          <a:off x="0" y="0"/>
          <a:ext cx="0" cy="0"/>
          <a:chOff x="0" y="0"/>
          <a:chExt cx="0" cy="0"/>
        </a:xfrm>
      </p:grpSpPr>
      <p:sp>
        <p:nvSpPr>
          <p:cNvPr id="14524" name="Google Shape;14524;g1691dc35bd3_2_13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5" name="Google Shape;14525;g1691dc35bd3_2_13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10c9bbfca6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10c9bbfca6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Nói đơn giản, Creator với Product là interface hoặc abstract thôi, để các lớp khác </a:t>
            </a:r>
            <a:endParaRPr/>
          </a:p>
        </p:txBody>
      </p:sp>
    </p:spTree>
    <p:extLst>
      <p:ext uri="{BB962C8B-B14F-4D97-AF65-F5344CB8AC3E}">
        <p14:creationId xmlns:p14="http://schemas.microsoft.com/office/powerpoint/2010/main" val="1176703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10c9bbfca6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10c9bbfca6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Nói đơn giản, Creator với Product là interface hoặc abstract thôi, để các lớp khác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5"/>
        <p:cNvGrpSpPr/>
        <p:nvPr/>
      </p:nvGrpSpPr>
      <p:grpSpPr>
        <a:xfrm>
          <a:off x="0" y="0"/>
          <a:ext cx="0" cy="0"/>
          <a:chOff x="0" y="0"/>
          <a:chExt cx="0" cy="0"/>
        </a:xfrm>
      </p:grpSpPr>
      <p:sp>
        <p:nvSpPr>
          <p:cNvPr id="2156" name="Google Shape;2156;g10c9bbfca61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7" name="Google Shape;2157;g10c9bbfca61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10c9bbfca6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10c9bbfca6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10c9bbfca6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10c9bbfca6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Nói đơn giản, Creator với Product là interface hoặc abstract thôi, để các lớp khác </a:t>
            </a:r>
            <a:endParaRPr/>
          </a:p>
        </p:txBody>
      </p:sp>
    </p:spTree>
    <p:extLst>
      <p:ext uri="{BB962C8B-B14F-4D97-AF65-F5344CB8AC3E}">
        <p14:creationId xmlns:p14="http://schemas.microsoft.com/office/powerpoint/2010/main" val="5775009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10c9bbfca6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10c9bbfca6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Nói đơn giản, Creator với Product là interface hoặc abstract thôi, để các lớp khác </a:t>
            </a:r>
            <a:endParaRPr/>
          </a:p>
        </p:txBody>
      </p:sp>
    </p:spTree>
    <p:extLst>
      <p:ext uri="{BB962C8B-B14F-4D97-AF65-F5344CB8AC3E}">
        <p14:creationId xmlns:p14="http://schemas.microsoft.com/office/powerpoint/2010/main" val="1787979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820" y="8435"/>
            <a:ext cx="9144142" cy="5197126"/>
            <a:chOff x="189775" y="810200"/>
            <a:chExt cx="7213175" cy="4099650"/>
          </a:xfrm>
        </p:grpSpPr>
        <p:sp>
          <p:nvSpPr>
            <p:cNvPr id="10" name="Google Shape;10;p2"/>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342900" y="345550"/>
            <a:ext cx="8458250" cy="4471200"/>
            <a:chOff x="342900" y="345550"/>
            <a:chExt cx="8458250" cy="4471200"/>
          </a:xfrm>
        </p:grpSpPr>
        <p:sp>
          <p:nvSpPr>
            <p:cNvPr id="53" name="Google Shape;53;p2"/>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2"/>
            <p:cNvGrpSpPr/>
            <p:nvPr/>
          </p:nvGrpSpPr>
          <p:grpSpPr>
            <a:xfrm>
              <a:off x="527184" y="490542"/>
              <a:ext cx="459236" cy="121123"/>
              <a:chOff x="450981" y="360000"/>
              <a:chExt cx="304816" cy="80400"/>
            </a:xfrm>
          </p:grpSpPr>
          <p:sp>
            <p:nvSpPr>
              <p:cNvPr id="56" name="Google Shape;56;p2"/>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2"/>
            <p:cNvGrpSpPr/>
            <p:nvPr/>
          </p:nvGrpSpPr>
          <p:grpSpPr>
            <a:xfrm>
              <a:off x="8498550" y="1000206"/>
              <a:ext cx="52200" cy="3522903"/>
              <a:chOff x="8588549" y="830025"/>
              <a:chExt cx="52200" cy="3766200"/>
            </a:xfrm>
          </p:grpSpPr>
          <p:sp>
            <p:nvSpPr>
              <p:cNvPr id="60" name="Google Shape;60;p2"/>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2"/>
            <p:cNvGrpSpPr/>
            <p:nvPr/>
          </p:nvGrpSpPr>
          <p:grpSpPr>
            <a:xfrm>
              <a:off x="8408555" y="435010"/>
              <a:ext cx="232186" cy="232186"/>
              <a:chOff x="2603175" y="1450475"/>
              <a:chExt cx="2780675" cy="2780675"/>
            </a:xfrm>
          </p:grpSpPr>
          <p:sp>
            <p:nvSpPr>
              <p:cNvPr id="63" name="Google Shape;63;p2"/>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2"/>
            <p:cNvGrpSpPr/>
            <p:nvPr/>
          </p:nvGrpSpPr>
          <p:grpSpPr>
            <a:xfrm>
              <a:off x="3000675" y="458553"/>
              <a:ext cx="3237900" cy="185100"/>
              <a:chOff x="2953050" y="330750"/>
              <a:chExt cx="3237900" cy="185100"/>
            </a:xfrm>
          </p:grpSpPr>
          <p:sp>
            <p:nvSpPr>
              <p:cNvPr id="66" name="Google Shape;66;p2"/>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2"/>
              <p:cNvGrpSpPr/>
              <p:nvPr/>
            </p:nvGrpSpPr>
            <p:grpSpPr>
              <a:xfrm>
                <a:off x="3009748" y="385168"/>
                <a:ext cx="79207" cy="76263"/>
                <a:chOff x="10367100" y="4713825"/>
                <a:chExt cx="232075" cy="223450"/>
              </a:xfrm>
            </p:grpSpPr>
            <p:sp>
              <p:nvSpPr>
                <p:cNvPr id="68" name="Google Shape;68;p2"/>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0" name="Google Shape;70;p2"/>
          <p:cNvSpPr txBox="1">
            <a:spLocks noGrp="1"/>
          </p:cNvSpPr>
          <p:nvPr>
            <p:ph type="ctrTitle"/>
          </p:nvPr>
        </p:nvSpPr>
        <p:spPr>
          <a:xfrm>
            <a:off x="1246650" y="1554238"/>
            <a:ext cx="6650700" cy="1695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5200"/>
              <a:buNone/>
              <a:defRPr sz="49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71" name="Google Shape;71;p2"/>
          <p:cNvSpPr txBox="1">
            <a:spLocks noGrp="1"/>
          </p:cNvSpPr>
          <p:nvPr>
            <p:ph type="subTitle" idx="1"/>
          </p:nvPr>
        </p:nvSpPr>
        <p:spPr>
          <a:xfrm>
            <a:off x="1396200" y="3250238"/>
            <a:ext cx="6351600" cy="4095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Font typeface="Cabin"/>
              <a:buNone/>
              <a:defRPr sz="1600">
                <a:solidFill>
                  <a:schemeClr val="lt1"/>
                </a:solidFill>
                <a:latin typeface="Cabin"/>
                <a:ea typeface="Cabin"/>
                <a:cs typeface="Cabin"/>
                <a:sym typeface="Cabin"/>
              </a:defRPr>
            </a:lvl1pPr>
            <a:lvl2pPr lvl="1" algn="ctr">
              <a:lnSpc>
                <a:spcPct val="100000"/>
              </a:lnSpc>
              <a:spcBef>
                <a:spcPts val="0"/>
              </a:spcBef>
              <a:spcAft>
                <a:spcPts val="0"/>
              </a:spcAft>
              <a:buSzPts val="1800"/>
              <a:buFont typeface="Cabin"/>
              <a:buNone/>
              <a:defRPr sz="1800">
                <a:latin typeface="Cabin"/>
                <a:ea typeface="Cabin"/>
                <a:cs typeface="Cabin"/>
                <a:sym typeface="Cabin"/>
              </a:defRPr>
            </a:lvl2pPr>
            <a:lvl3pPr lvl="2" algn="ctr">
              <a:lnSpc>
                <a:spcPct val="100000"/>
              </a:lnSpc>
              <a:spcBef>
                <a:spcPts val="0"/>
              </a:spcBef>
              <a:spcAft>
                <a:spcPts val="0"/>
              </a:spcAft>
              <a:buSzPts val="1800"/>
              <a:buFont typeface="Cabin"/>
              <a:buNone/>
              <a:defRPr sz="1800">
                <a:latin typeface="Cabin"/>
                <a:ea typeface="Cabin"/>
                <a:cs typeface="Cabin"/>
                <a:sym typeface="Cabin"/>
              </a:defRPr>
            </a:lvl3pPr>
            <a:lvl4pPr lvl="3" algn="ctr">
              <a:lnSpc>
                <a:spcPct val="100000"/>
              </a:lnSpc>
              <a:spcBef>
                <a:spcPts val="0"/>
              </a:spcBef>
              <a:spcAft>
                <a:spcPts val="0"/>
              </a:spcAft>
              <a:buSzPts val="1800"/>
              <a:buFont typeface="Cabin"/>
              <a:buNone/>
              <a:defRPr sz="1800">
                <a:latin typeface="Cabin"/>
                <a:ea typeface="Cabin"/>
                <a:cs typeface="Cabin"/>
                <a:sym typeface="Cabin"/>
              </a:defRPr>
            </a:lvl4pPr>
            <a:lvl5pPr lvl="4" algn="ctr">
              <a:lnSpc>
                <a:spcPct val="100000"/>
              </a:lnSpc>
              <a:spcBef>
                <a:spcPts val="0"/>
              </a:spcBef>
              <a:spcAft>
                <a:spcPts val="0"/>
              </a:spcAft>
              <a:buSzPts val="1800"/>
              <a:buFont typeface="Cabin"/>
              <a:buNone/>
              <a:defRPr sz="1800">
                <a:latin typeface="Cabin"/>
                <a:ea typeface="Cabin"/>
                <a:cs typeface="Cabin"/>
                <a:sym typeface="Cabin"/>
              </a:defRPr>
            </a:lvl5pPr>
            <a:lvl6pPr lvl="5" algn="ctr">
              <a:lnSpc>
                <a:spcPct val="100000"/>
              </a:lnSpc>
              <a:spcBef>
                <a:spcPts val="0"/>
              </a:spcBef>
              <a:spcAft>
                <a:spcPts val="0"/>
              </a:spcAft>
              <a:buSzPts val="1800"/>
              <a:buFont typeface="Cabin"/>
              <a:buNone/>
              <a:defRPr sz="1800">
                <a:latin typeface="Cabin"/>
                <a:ea typeface="Cabin"/>
                <a:cs typeface="Cabin"/>
                <a:sym typeface="Cabin"/>
              </a:defRPr>
            </a:lvl6pPr>
            <a:lvl7pPr lvl="6" algn="ctr">
              <a:lnSpc>
                <a:spcPct val="100000"/>
              </a:lnSpc>
              <a:spcBef>
                <a:spcPts val="0"/>
              </a:spcBef>
              <a:spcAft>
                <a:spcPts val="0"/>
              </a:spcAft>
              <a:buSzPts val="1800"/>
              <a:buFont typeface="Cabin"/>
              <a:buNone/>
              <a:defRPr sz="1800">
                <a:latin typeface="Cabin"/>
                <a:ea typeface="Cabin"/>
                <a:cs typeface="Cabin"/>
                <a:sym typeface="Cabin"/>
              </a:defRPr>
            </a:lvl7pPr>
            <a:lvl8pPr lvl="7" algn="ctr">
              <a:lnSpc>
                <a:spcPct val="100000"/>
              </a:lnSpc>
              <a:spcBef>
                <a:spcPts val="0"/>
              </a:spcBef>
              <a:spcAft>
                <a:spcPts val="0"/>
              </a:spcAft>
              <a:buSzPts val="1800"/>
              <a:buFont typeface="Cabin"/>
              <a:buNone/>
              <a:defRPr sz="1800">
                <a:latin typeface="Cabin"/>
                <a:ea typeface="Cabin"/>
                <a:cs typeface="Cabin"/>
                <a:sym typeface="Cabin"/>
              </a:defRPr>
            </a:lvl8pPr>
            <a:lvl9pPr lvl="8" algn="ctr">
              <a:lnSpc>
                <a:spcPct val="100000"/>
              </a:lnSpc>
              <a:spcBef>
                <a:spcPts val="0"/>
              </a:spcBef>
              <a:spcAft>
                <a:spcPts val="0"/>
              </a:spcAft>
              <a:buSzPts val="1800"/>
              <a:buFont typeface="Cabin"/>
              <a:buNone/>
              <a:defRPr sz="1800">
                <a:latin typeface="Cabin"/>
                <a:ea typeface="Cabin"/>
                <a:cs typeface="Cabin"/>
                <a:sym typeface="Cabin"/>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07"/>
        <p:cNvGrpSpPr/>
        <p:nvPr/>
      </p:nvGrpSpPr>
      <p:grpSpPr>
        <a:xfrm>
          <a:off x="0" y="0"/>
          <a:ext cx="0" cy="0"/>
          <a:chOff x="0" y="0"/>
          <a:chExt cx="0" cy="0"/>
        </a:xfrm>
      </p:grpSpPr>
      <p:grpSp>
        <p:nvGrpSpPr>
          <p:cNvPr id="1008" name="Google Shape;1008;p19"/>
          <p:cNvGrpSpPr/>
          <p:nvPr/>
        </p:nvGrpSpPr>
        <p:grpSpPr>
          <a:xfrm>
            <a:off x="-2820" y="8435"/>
            <a:ext cx="9144142" cy="5197126"/>
            <a:chOff x="189775" y="810200"/>
            <a:chExt cx="7213175" cy="4099650"/>
          </a:xfrm>
        </p:grpSpPr>
        <p:sp>
          <p:nvSpPr>
            <p:cNvPr id="1009" name="Google Shape;1009;p19"/>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9"/>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9"/>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9"/>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9"/>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9"/>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9"/>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9"/>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9"/>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9"/>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9"/>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9"/>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9"/>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9"/>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9"/>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9"/>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9"/>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9"/>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9"/>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9"/>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9"/>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9"/>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9"/>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9"/>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9"/>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9"/>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9"/>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9"/>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9"/>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9"/>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9"/>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9"/>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9"/>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9"/>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9"/>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9"/>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9"/>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9"/>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9"/>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9"/>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9"/>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9"/>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19"/>
          <p:cNvGrpSpPr/>
          <p:nvPr/>
        </p:nvGrpSpPr>
        <p:grpSpPr>
          <a:xfrm>
            <a:off x="342900" y="345550"/>
            <a:ext cx="8458250" cy="4471200"/>
            <a:chOff x="342900" y="345550"/>
            <a:chExt cx="8458250" cy="4471200"/>
          </a:xfrm>
        </p:grpSpPr>
        <p:sp>
          <p:nvSpPr>
            <p:cNvPr id="1052" name="Google Shape;1052;p19"/>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9"/>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 name="Google Shape;1054;p19"/>
            <p:cNvGrpSpPr/>
            <p:nvPr/>
          </p:nvGrpSpPr>
          <p:grpSpPr>
            <a:xfrm>
              <a:off x="527184" y="490542"/>
              <a:ext cx="459236" cy="121123"/>
              <a:chOff x="450981" y="360000"/>
              <a:chExt cx="304816" cy="80400"/>
            </a:xfrm>
          </p:grpSpPr>
          <p:sp>
            <p:nvSpPr>
              <p:cNvPr id="1055" name="Google Shape;1055;p19"/>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9"/>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9"/>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19"/>
            <p:cNvGrpSpPr/>
            <p:nvPr/>
          </p:nvGrpSpPr>
          <p:grpSpPr>
            <a:xfrm>
              <a:off x="8498550" y="1000206"/>
              <a:ext cx="52200" cy="3522903"/>
              <a:chOff x="8588549" y="830025"/>
              <a:chExt cx="52200" cy="3766200"/>
            </a:xfrm>
          </p:grpSpPr>
          <p:sp>
            <p:nvSpPr>
              <p:cNvPr id="1059" name="Google Shape;1059;p19"/>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9"/>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19"/>
            <p:cNvGrpSpPr/>
            <p:nvPr/>
          </p:nvGrpSpPr>
          <p:grpSpPr>
            <a:xfrm>
              <a:off x="8408555" y="435010"/>
              <a:ext cx="232186" cy="232186"/>
              <a:chOff x="2603175" y="1450475"/>
              <a:chExt cx="2780675" cy="2780675"/>
            </a:xfrm>
          </p:grpSpPr>
          <p:sp>
            <p:nvSpPr>
              <p:cNvPr id="1062" name="Google Shape;1062;p19"/>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9"/>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19"/>
            <p:cNvGrpSpPr/>
            <p:nvPr/>
          </p:nvGrpSpPr>
          <p:grpSpPr>
            <a:xfrm>
              <a:off x="3000675" y="458553"/>
              <a:ext cx="3237900" cy="185100"/>
              <a:chOff x="2953050" y="330750"/>
              <a:chExt cx="3237900" cy="185100"/>
            </a:xfrm>
          </p:grpSpPr>
          <p:sp>
            <p:nvSpPr>
              <p:cNvPr id="1065" name="Google Shape;1065;p19"/>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19"/>
              <p:cNvGrpSpPr/>
              <p:nvPr/>
            </p:nvGrpSpPr>
            <p:grpSpPr>
              <a:xfrm>
                <a:off x="3009748" y="385168"/>
                <a:ext cx="79207" cy="76263"/>
                <a:chOff x="10367100" y="4713825"/>
                <a:chExt cx="232075" cy="223450"/>
              </a:xfrm>
            </p:grpSpPr>
            <p:sp>
              <p:nvSpPr>
                <p:cNvPr id="1067" name="Google Shape;1067;p19"/>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9"/>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69" name="Google Shape;1069;p19"/>
          <p:cNvSpPr txBox="1">
            <a:spLocks noGrp="1"/>
          </p:cNvSpPr>
          <p:nvPr>
            <p:ph type="subTitle" idx="1"/>
          </p:nvPr>
        </p:nvSpPr>
        <p:spPr>
          <a:xfrm>
            <a:off x="4572050" y="2492447"/>
            <a:ext cx="3050700" cy="16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070" name="Google Shape;1070;p19"/>
          <p:cNvSpPr txBox="1">
            <a:spLocks noGrp="1"/>
          </p:cNvSpPr>
          <p:nvPr>
            <p:ph type="subTitle" idx="2"/>
          </p:nvPr>
        </p:nvSpPr>
        <p:spPr>
          <a:xfrm>
            <a:off x="4572050" y="2196701"/>
            <a:ext cx="3050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Poppins"/>
                <a:ea typeface="Poppins"/>
                <a:cs typeface="Poppins"/>
                <a:sym typeface="Poppins"/>
              </a:defRPr>
            </a:lvl1pPr>
            <a:lvl2pPr lvl="1" algn="r" rtl="0">
              <a:spcBef>
                <a:spcPts val="0"/>
              </a:spcBef>
              <a:spcAft>
                <a:spcPts val="0"/>
              </a:spcAft>
              <a:buSzPts val="2400"/>
              <a:buFont typeface="Bebas Neue"/>
              <a:buNone/>
              <a:defRPr sz="2400">
                <a:latin typeface="Bebas Neue"/>
                <a:ea typeface="Bebas Neue"/>
                <a:cs typeface="Bebas Neue"/>
                <a:sym typeface="Bebas Neue"/>
              </a:defRPr>
            </a:lvl2pPr>
            <a:lvl3pPr lvl="2" algn="r" rtl="0">
              <a:spcBef>
                <a:spcPts val="0"/>
              </a:spcBef>
              <a:spcAft>
                <a:spcPts val="0"/>
              </a:spcAft>
              <a:buSzPts val="2400"/>
              <a:buFont typeface="Bebas Neue"/>
              <a:buNone/>
              <a:defRPr sz="2400">
                <a:latin typeface="Bebas Neue"/>
                <a:ea typeface="Bebas Neue"/>
                <a:cs typeface="Bebas Neue"/>
                <a:sym typeface="Bebas Neue"/>
              </a:defRPr>
            </a:lvl3pPr>
            <a:lvl4pPr lvl="3" algn="r" rtl="0">
              <a:spcBef>
                <a:spcPts val="0"/>
              </a:spcBef>
              <a:spcAft>
                <a:spcPts val="0"/>
              </a:spcAft>
              <a:buSzPts val="2400"/>
              <a:buFont typeface="Bebas Neue"/>
              <a:buNone/>
              <a:defRPr sz="2400">
                <a:latin typeface="Bebas Neue"/>
                <a:ea typeface="Bebas Neue"/>
                <a:cs typeface="Bebas Neue"/>
                <a:sym typeface="Bebas Neue"/>
              </a:defRPr>
            </a:lvl4pPr>
            <a:lvl5pPr lvl="4" algn="r" rtl="0">
              <a:spcBef>
                <a:spcPts val="0"/>
              </a:spcBef>
              <a:spcAft>
                <a:spcPts val="0"/>
              </a:spcAft>
              <a:buSzPts val="2400"/>
              <a:buFont typeface="Bebas Neue"/>
              <a:buNone/>
              <a:defRPr sz="2400">
                <a:latin typeface="Bebas Neue"/>
                <a:ea typeface="Bebas Neue"/>
                <a:cs typeface="Bebas Neue"/>
                <a:sym typeface="Bebas Neue"/>
              </a:defRPr>
            </a:lvl5pPr>
            <a:lvl6pPr lvl="5" algn="r" rtl="0">
              <a:spcBef>
                <a:spcPts val="0"/>
              </a:spcBef>
              <a:spcAft>
                <a:spcPts val="0"/>
              </a:spcAft>
              <a:buSzPts val="2400"/>
              <a:buFont typeface="Bebas Neue"/>
              <a:buNone/>
              <a:defRPr sz="2400">
                <a:latin typeface="Bebas Neue"/>
                <a:ea typeface="Bebas Neue"/>
                <a:cs typeface="Bebas Neue"/>
                <a:sym typeface="Bebas Neue"/>
              </a:defRPr>
            </a:lvl6pPr>
            <a:lvl7pPr lvl="6" algn="r" rtl="0">
              <a:spcBef>
                <a:spcPts val="0"/>
              </a:spcBef>
              <a:spcAft>
                <a:spcPts val="0"/>
              </a:spcAft>
              <a:buSzPts val="2400"/>
              <a:buFont typeface="Bebas Neue"/>
              <a:buNone/>
              <a:defRPr sz="2400">
                <a:latin typeface="Bebas Neue"/>
                <a:ea typeface="Bebas Neue"/>
                <a:cs typeface="Bebas Neue"/>
                <a:sym typeface="Bebas Neue"/>
              </a:defRPr>
            </a:lvl7pPr>
            <a:lvl8pPr lvl="7" algn="r" rtl="0">
              <a:spcBef>
                <a:spcPts val="0"/>
              </a:spcBef>
              <a:spcAft>
                <a:spcPts val="0"/>
              </a:spcAft>
              <a:buSzPts val="2400"/>
              <a:buFont typeface="Bebas Neue"/>
              <a:buNone/>
              <a:defRPr sz="2400">
                <a:latin typeface="Bebas Neue"/>
                <a:ea typeface="Bebas Neue"/>
                <a:cs typeface="Bebas Neue"/>
                <a:sym typeface="Bebas Neue"/>
              </a:defRPr>
            </a:lvl8pPr>
            <a:lvl9pPr lvl="8" algn="r"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71" name="Google Shape;1071;p19"/>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5">
  <p:cSld name="TITLE_AND_BODY_1">
    <p:spTree>
      <p:nvGrpSpPr>
        <p:cNvPr id="1" name="Shape 1331"/>
        <p:cNvGrpSpPr/>
        <p:nvPr/>
      </p:nvGrpSpPr>
      <p:grpSpPr>
        <a:xfrm>
          <a:off x="0" y="0"/>
          <a:ext cx="0" cy="0"/>
          <a:chOff x="0" y="0"/>
          <a:chExt cx="0" cy="0"/>
        </a:xfrm>
      </p:grpSpPr>
      <p:grpSp>
        <p:nvGrpSpPr>
          <p:cNvPr id="1332" name="Google Shape;1332;p24"/>
          <p:cNvGrpSpPr/>
          <p:nvPr/>
        </p:nvGrpSpPr>
        <p:grpSpPr>
          <a:xfrm>
            <a:off x="-2820" y="8435"/>
            <a:ext cx="9144142" cy="5197126"/>
            <a:chOff x="189775" y="810200"/>
            <a:chExt cx="7213175" cy="4099650"/>
          </a:xfrm>
        </p:grpSpPr>
        <p:sp>
          <p:nvSpPr>
            <p:cNvPr id="1333" name="Google Shape;1333;p24"/>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4"/>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4"/>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4"/>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4"/>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4"/>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4"/>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4"/>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4"/>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4"/>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4"/>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4"/>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4"/>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4"/>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4"/>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4"/>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4"/>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4"/>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4"/>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4"/>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4"/>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4"/>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4"/>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4"/>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4"/>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4"/>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4"/>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4"/>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4"/>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4"/>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4"/>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4"/>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4"/>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4"/>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4"/>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4"/>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4"/>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4"/>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4"/>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4"/>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4"/>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4"/>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24"/>
          <p:cNvGrpSpPr/>
          <p:nvPr/>
        </p:nvGrpSpPr>
        <p:grpSpPr>
          <a:xfrm>
            <a:off x="342900" y="345550"/>
            <a:ext cx="8458250" cy="4471200"/>
            <a:chOff x="342900" y="345550"/>
            <a:chExt cx="8458250" cy="4471200"/>
          </a:xfrm>
        </p:grpSpPr>
        <p:sp>
          <p:nvSpPr>
            <p:cNvPr id="1376" name="Google Shape;1376;p24"/>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4"/>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 name="Google Shape;1378;p24"/>
            <p:cNvGrpSpPr/>
            <p:nvPr/>
          </p:nvGrpSpPr>
          <p:grpSpPr>
            <a:xfrm>
              <a:off x="527184" y="490542"/>
              <a:ext cx="459236" cy="121123"/>
              <a:chOff x="450981" y="360000"/>
              <a:chExt cx="304816" cy="80400"/>
            </a:xfrm>
          </p:grpSpPr>
          <p:sp>
            <p:nvSpPr>
              <p:cNvPr id="1379" name="Google Shape;1379;p24"/>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4"/>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4"/>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24"/>
            <p:cNvGrpSpPr/>
            <p:nvPr/>
          </p:nvGrpSpPr>
          <p:grpSpPr>
            <a:xfrm>
              <a:off x="8498550" y="1000206"/>
              <a:ext cx="52200" cy="3522903"/>
              <a:chOff x="8588549" y="830025"/>
              <a:chExt cx="52200" cy="3766200"/>
            </a:xfrm>
          </p:grpSpPr>
          <p:sp>
            <p:nvSpPr>
              <p:cNvPr id="1383" name="Google Shape;1383;p24"/>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4"/>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24"/>
            <p:cNvGrpSpPr/>
            <p:nvPr/>
          </p:nvGrpSpPr>
          <p:grpSpPr>
            <a:xfrm>
              <a:off x="8408555" y="435010"/>
              <a:ext cx="232186" cy="232186"/>
              <a:chOff x="2603175" y="1450475"/>
              <a:chExt cx="2780675" cy="2780675"/>
            </a:xfrm>
          </p:grpSpPr>
          <p:sp>
            <p:nvSpPr>
              <p:cNvPr id="1386" name="Google Shape;1386;p24"/>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4"/>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24"/>
            <p:cNvGrpSpPr/>
            <p:nvPr/>
          </p:nvGrpSpPr>
          <p:grpSpPr>
            <a:xfrm>
              <a:off x="3000675" y="458553"/>
              <a:ext cx="3237900" cy="185100"/>
              <a:chOff x="2953050" y="330750"/>
              <a:chExt cx="3237900" cy="185100"/>
            </a:xfrm>
          </p:grpSpPr>
          <p:sp>
            <p:nvSpPr>
              <p:cNvPr id="1389" name="Google Shape;1389;p24"/>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 name="Google Shape;1390;p24"/>
              <p:cNvGrpSpPr/>
              <p:nvPr/>
            </p:nvGrpSpPr>
            <p:grpSpPr>
              <a:xfrm>
                <a:off x="3009748" y="385168"/>
                <a:ext cx="79207" cy="76263"/>
                <a:chOff x="10367100" y="4713825"/>
                <a:chExt cx="232075" cy="223450"/>
              </a:xfrm>
            </p:grpSpPr>
            <p:sp>
              <p:nvSpPr>
                <p:cNvPr id="1391" name="Google Shape;1391;p24"/>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4"/>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93" name="Google Shape;1393;p24"/>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1394" name="Google Shape;1394;p24"/>
          <p:cNvSpPr txBox="1">
            <a:spLocks noGrp="1"/>
          </p:cNvSpPr>
          <p:nvPr>
            <p:ph type="body" idx="1"/>
          </p:nvPr>
        </p:nvSpPr>
        <p:spPr>
          <a:xfrm>
            <a:off x="720000" y="1421600"/>
            <a:ext cx="7704000" cy="483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817"/>
        <p:cNvGrpSpPr/>
        <p:nvPr/>
      </p:nvGrpSpPr>
      <p:grpSpPr>
        <a:xfrm>
          <a:off x="0" y="0"/>
          <a:ext cx="0" cy="0"/>
          <a:chOff x="0" y="0"/>
          <a:chExt cx="0" cy="0"/>
        </a:xfrm>
      </p:grpSpPr>
      <p:grpSp>
        <p:nvGrpSpPr>
          <p:cNvPr id="1818" name="Google Shape;1818;p31"/>
          <p:cNvGrpSpPr/>
          <p:nvPr/>
        </p:nvGrpSpPr>
        <p:grpSpPr>
          <a:xfrm>
            <a:off x="-2820" y="8435"/>
            <a:ext cx="9144142" cy="5197126"/>
            <a:chOff x="189775" y="810200"/>
            <a:chExt cx="7213175" cy="4099650"/>
          </a:xfrm>
        </p:grpSpPr>
        <p:sp>
          <p:nvSpPr>
            <p:cNvPr id="1819" name="Google Shape;1819;p31"/>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1"/>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1"/>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1"/>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1"/>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1"/>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1"/>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1"/>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1"/>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1"/>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1"/>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1"/>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1"/>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1"/>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1"/>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1"/>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1"/>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1"/>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1"/>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1"/>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1"/>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1"/>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1"/>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1"/>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1"/>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1"/>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1"/>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1"/>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1"/>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1"/>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1"/>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1"/>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1"/>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1"/>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1"/>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1"/>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1"/>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1"/>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1"/>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1"/>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1"/>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1"/>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31"/>
          <p:cNvGrpSpPr/>
          <p:nvPr/>
        </p:nvGrpSpPr>
        <p:grpSpPr>
          <a:xfrm>
            <a:off x="342900" y="345550"/>
            <a:ext cx="8458250" cy="4471200"/>
            <a:chOff x="342900" y="345550"/>
            <a:chExt cx="8458250" cy="4471200"/>
          </a:xfrm>
        </p:grpSpPr>
        <p:sp>
          <p:nvSpPr>
            <p:cNvPr id="1862" name="Google Shape;1862;p31"/>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1"/>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31"/>
            <p:cNvGrpSpPr/>
            <p:nvPr/>
          </p:nvGrpSpPr>
          <p:grpSpPr>
            <a:xfrm>
              <a:off x="527184" y="490542"/>
              <a:ext cx="459236" cy="121123"/>
              <a:chOff x="450981" y="360000"/>
              <a:chExt cx="304816" cy="80400"/>
            </a:xfrm>
          </p:grpSpPr>
          <p:sp>
            <p:nvSpPr>
              <p:cNvPr id="1865" name="Google Shape;1865;p31"/>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1"/>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1"/>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31"/>
            <p:cNvGrpSpPr/>
            <p:nvPr/>
          </p:nvGrpSpPr>
          <p:grpSpPr>
            <a:xfrm>
              <a:off x="8498550" y="1000206"/>
              <a:ext cx="52200" cy="3522903"/>
              <a:chOff x="8588549" y="830025"/>
              <a:chExt cx="52200" cy="3766200"/>
            </a:xfrm>
          </p:grpSpPr>
          <p:sp>
            <p:nvSpPr>
              <p:cNvPr id="1869" name="Google Shape;1869;p31"/>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1"/>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31"/>
            <p:cNvGrpSpPr/>
            <p:nvPr/>
          </p:nvGrpSpPr>
          <p:grpSpPr>
            <a:xfrm>
              <a:off x="8408555" y="435010"/>
              <a:ext cx="232186" cy="232186"/>
              <a:chOff x="2603175" y="1450475"/>
              <a:chExt cx="2780675" cy="2780675"/>
            </a:xfrm>
          </p:grpSpPr>
          <p:sp>
            <p:nvSpPr>
              <p:cNvPr id="1872" name="Google Shape;1872;p31"/>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1"/>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31"/>
            <p:cNvGrpSpPr/>
            <p:nvPr/>
          </p:nvGrpSpPr>
          <p:grpSpPr>
            <a:xfrm>
              <a:off x="3000675" y="458553"/>
              <a:ext cx="3237900" cy="185100"/>
              <a:chOff x="2953050" y="330750"/>
              <a:chExt cx="3237900" cy="185100"/>
            </a:xfrm>
          </p:grpSpPr>
          <p:sp>
            <p:nvSpPr>
              <p:cNvPr id="1875" name="Google Shape;1875;p31"/>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6" name="Google Shape;1876;p31"/>
              <p:cNvGrpSpPr/>
              <p:nvPr/>
            </p:nvGrpSpPr>
            <p:grpSpPr>
              <a:xfrm>
                <a:off x="3009748" y="385168"/>
                <a:ext cx="79207" cy="76263"/>
                <a:chOff x="10367100" y="4713825"/>
                <a:chExt cx="232075" cy="223450"/>
              </a:xfrm>
            </p:grpSpPr>
            <p:sp>
              <p:nvSpPr>
                <p:cNvPr id="1877" name="Google Shape;1877;p31"/>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1"/>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879" name="Google Shape;1879;p31"/>
          <p:cNvSpPr txBox="1">
            <a:spLocks noGrp="1"/>
          </p:cNvSpPr>
          <p:nvPr>
            <p:ph type="ctrTitle"/>
          </p:nvPr>
        </p:nvSpPr>
        <p:spPr>
          <a:xfrm>
            <a:off x="2672700" y="903925"/>
            <a:ext cx="3798900" cy="95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880" name="Google Shape;1880;p31"/>
          <p:cNvSpPr txBox="1">
            <a:spLocks noGrp="1"/>
          </p:cNvSpPr>
          <p:nvPr>
            <p:ph type="subTitle" idx="1"/>
          </p:nvPr>
        </p:nvSpPr>
        <p:spPr>
          <a:xfrm>
            <a:off x="2425075" y="1699200"/>
            <a:ext cx="4293900" cy="117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881" name="Google Shape;1881;p31"/>
          <p:cNvSpPr txBox="1"/>
          <p:nvPr/>
        </p:nvSpPr>
        <p:spPr>
          <a:xfrm>
            <a:off x="2618325" y="3657800"/>
            <a:ext cx="3907500" cy="61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Cabin"/>
                <a:ea typeface="Cabin"/>
                <a:cs typeface="Cabin"/>
                <a:sym typeface="Cabin"/>
              </a:rPr>
              <a:t>CRÉDITOS: Esta plantilla para presentaciones es una creación de </a:t>
            </a:r>
            <a:r>
              <a:rPr lang="en" sz="1100" b="1">
                <a:solidFill>
                  <a:schemeClr val="dk1"/>
                </a:solidFill>
                <a:uFill>
                  <a:noFill/>
                </a:uFill>
                <a:latin typeface="Cabin"/>
                <a:ea typeface="Cabin"/>
                <a:cs typeface="Cabin"/>
                <a:sym typeface="Cabin"/>
                <a:hlinkClick r:id="rId2">
                  <a:extLst>
                    <a:ext uri="{A12FA001-AC4F-418D-AE19-62706E023703}">
                      <ahyp:hlinkClr xmlns:ahyp="http://schemas.microsoft.com/office/drawing/2018/hyperlinkcolor" val="tx"/>
                    </a:ext>
                  </a:extLst>
                </a:hlinkClick>
              </a:rPr>
              <a:t>Slidesgo</a:t>
            </a:r>
            <a:r>
              <a:rPr lang="en" sz="1100">
                <a:solidFill>
                  <a:schemeClr val="dk1"/>
                </a:solidFill>
                <a:latin typeface="Cabin"/>
                <a:ea typeface="Cabin"/>
                <a:cs typeface="Cabin"/>
                <a:sym typeface="Cabin"/>
              </a:rPr>
              <a:t>, e incluye iconos de </a:t>
            </a:r>
            <a:r>
              <a:rPr lang="en" sz="1100" b="1">
                <a:solidFill>
                  <a:schemeClr val="dk1"/>
                </a:solidFill>
                <a:uFill>
                  <a:noFill/>
                </a:uFill>
                <a:latin typeface="Cabin"/>
                <a:ea typeface="Cabin"/>
                <a:cs typeface="Cabin"/>
                <a:sym typeface="Cabin"/>
                <a:hlinkClick r:id="rId3">
                  <a:extLst>
                    <a:ext uri="{A12FA001-AC4F-418D-AE19-62706E023703}">
                      <ahyp:hlinkClr xmlns:ahyp="http://schemas.microsoft.com/office/drawing/2018/hyperlinkcolor" val="tx"/>
                    </a:ext>
                  </a:extLst>
                </a:hlinkClick>
              </a:rPr>
              <a:t>Flaticon</a:t>
            </a:r>
            <a:r>
              <a:rPr lang="en" sz="1100">
                <a:solidFill>
                  <a:schemeClr val="dk1"/>
                </a:solidFill>
                <a:latin typeface="Cabin"/>
                <a:ea typeface="Cabin"/>
                <a:cs typeface="Cabin"/>
                <a:sym typeface="Cabin"/>
              </a:rPr>
              <a:t>, infografías e imágenes de </a:t>
            </a:r>
            <a:r>
              <a:rPr lang="en" sz="1100" b="1">
                <a:solidFill>
                  <a:schemeClr val="dk1"/>
                </a:solidFill>
                <a:uFill>
                  <a:noFill/>
                </a:uFill>
                <a:latin typeface="Cabin"/>
                <a:ea typeface="Cabin"/>
                <a:cs typeface="Cabin"/>
                <a:sym typeface="Cabin"/>
                <a:hlinkClick r:id="rId4">
                  <a:extLst>
                    <a:ext uri="{A12FA001-AC4F-418D-AE19-62706E023703}">
                      <ahyp:hlinkClr xmlns:ahyp="http://schemas.microsoft.com/office/drawing/2018/hyperlinkcolor" val="tx"/>
                    </a:ext>
                  </a:extLst>
                </a:hlinkClick>
              </a:rPr>
              <a:t>Freepik</a:t>
            </a:r>
            <a:r>
              <a:rPr lang="en" sz="1100">
                <a:solidFill>
                  <a:schemeClr val="dk1"/>
                </a:solidFill>
                <a:latin typeface="Cabin"/>
                <a:ea typeface="Cabin"/>
                <a:cs typeface="Cabin"/>
                <a:sym typeface="Cabin"/>
              </a:rPr>
              <a:t> e ilustraciones de </a:t>
            </a:r>
            <a:r>
              <a:rPr lang="en" sz="1100" b="1">
                <a:solidFill>
                  <a:schemeClr val="dk1"/>
                </a:solidFill>
                <a:uFill>
                  <a:noFill/>
                </a:uFill>
                <a:latin typeface="Cabin"/>
                <a:ea typeface="Cabin"/>
                <a:cs typeface="Cabin"/>
                <a:sym typeface="Cabin"/>
                <a:hlinkClick r:id="rId5">
                  <a:extLst>
                    <a:ext uri="{A12FA001-AC4F-418D-AE19-62706E023703}">
                      <ahyp:hlinkClr xmlns:ahyp="http://schemas.microsoft.com/office/drawing/2018/hyperlinkcolor" val="tx"/>
                    </a:ext>
                  </a:extLst>
                </a:hlinkClick>
              </a:rPr>
              <a:t>Storyset</a:t>
            </a:r>
            <a:endParaRPr sz="1100" b="1">
              <a:solidFill>
                <a:schemeClr val="dk1"/>
              </a:solidFill>
              <a:latin typeface="Cabin"/>
              <a:ea typeface="Cabin"/>
              <a:cs typeface="Cabin"/>
              <a:sym typeface="Cabin"/>
            </a:endParaRPr>
          </a:p>
          <a:p>
            <a:pPr marL="0" lvl="0" indent="0" algn="ctr" rtl="0">
              <a:lnSpc>
                <a:spcPct val="100000"/>
              </a:lnSpc>
              <a:spcBef>
                <a:spcPts val="0"/>
              </a:spcBef>
              <a:spcAft>
                <a:spcPts val="0"/>
              </a:spcAft>
              <a:buNone/>
            </a:pPr>
            <a:endParaRPr sz="1100">
              <a:solidFill>
                <a:schemeClr val="dk1"/>
              </a:solidFill>
              <a:latin typeface="Cabin"/>
              <a:ea typeface="Cabin"/>
              <a:cs typeface="Cabin"/>
              <a:sym typeface="Cabin"/>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882"/>
        <p:cNvGrpSpPr/>
        <p:nvPr/>
      </p:nvGrpSpPr>
      <p:grpSpPr>
        <a:xfrm>
          <a:off x="0" y="0"/>
          <a:ext cx="0" cy="0"/>
          <a:chOff x="0" y="0"/>
          <a:chExt cx="0" cy="0"/>
        </a:xfrm>
      </p:grpSpPr>
      <p:grpSp>
        <p:nvGrpSpPr>
          <p:cNvPr id="1883" name="Google Shape;1883;p32"/>
          <p:cNvGrpSpPr/>
          <p:nvPr/>
        </p:nvGrpSpPr>
        <p:grpSpPr>
          <a:xfrm>
            <a:off x="-2820" y="8435"/>
            <a:ext cx="9144142" cy="5197126"/>
            <a:chOff x="189775" y="810200"/>
            <a:chExt cx="7213175" cy="4099650"/>
          </a:xfrm>
        </p:grpSpPr>
        <p:sp>
          <p:nvSpPr>
            <p:cNvPr id="1884" name="Google Shape;1884;p32"/>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2"/>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2"/>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2"/>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2"/>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2"/>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2"/>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2"/>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2"/>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2"/>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2"/>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2"/>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2"/>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2"/>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2"/>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2"/>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2"/>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2"/>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2"/>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2"/>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2"/>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2"/>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2"/>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2"/>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2"/>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2"/>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2"/>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2"/>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2"/>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2"/>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2"/>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2"/>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2"/>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2"/>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2"/>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2"/>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2"/>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2"/>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2"/>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2"/>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2"/>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2"/>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32"/>
          <p:cNvGrpSpPr/>
          <p:nvPr/>
        </p:nvGrpSpPr>
        <p:grpSpPr>
          <a:xfrm>
            <a:off x="342900" y="345550"/>
            <a:ext cx="8458250" cy="4471200"/>
            <a:chOff x="342900" y="345550"/>
            <a:chExt cx="8458250" cy="4471200"/>
          </a:xfrm>
        </p:grpSpPr>
        <p:sp>
          <p:nvSpPr>
            <p:cNvPr id="1927" name="Google Shape;1927;p32"/>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2"/>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9" name="Google Shape;1929;p32"/>
            <p:cNvGrpSpPr/>
            <p:nvPr/>
          </p:nvGrpSpPr>
          <p:grpSpPr>
            <a:xfrm>
              <a:off x="527184" y="490542"/>
              <a:ext cx="459236" cy="121123"/>
              <a:chOff x="450981" y="360000"/>
              <a:chExt cx="304816" cy="80400"/>
            </a:xfrm>
          </p:grpSpPr>
          <p:sp>
            <p:nvSpPr>
              <p:cNvPr id="1930" name="Google Shape;1930;p32"/>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2"/>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2"/>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32"/>
            <p:cNvGrpSpPr/>
            <p:nvPr/>
          </p:nvGrpSpPr>
          <p:grpSpPr>
            <a:xfrm>
              <a:off x="8498550" y="1000206"/>
              <a:ext cx="52200" cy="3522903"/>
              <a:chOff x="8588549" y="830025"/>
              <a:chExt cx="52200" cy="3766200"/>
            </a:xfrm>
          </p:grpSpPr>
          <p:sp>
            <p:nvSpPr>
              <p:cNvPr id="1934" name="Google Shape;1934;p32"/>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2"/>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32"/>
            <p:cNvGrpSpPr/>
            <p:nvPr/>
          </p:nvGrpSpPr>
          <p:grpSpPr>
            <a:xfrm>
              <a:off x="8408555" y="435010"/>
              <a:ext cx="232186" cy="232186"/>
              <a:chOff x="2603175" y="1450475"/>
              <a:chExt cx="2780675" cy="2780675"/>
            </a:xfrm>
          </p:grpSpPr>
          <p:sp>
            <p:nvSpPr>
              <p:cNvPr id="1937" name="Google Shape;1937;p32"/>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2"/>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32"/>
            <p:cNvGrpSpPr/>
            <p:nvPr/>
          </p:nvGrpSpPr>
          <p:grpSpPr>
            <a:xfrm>
              <a:off x="3000675" y="458553"/>
              <a:ext cx="3237900" cy="185100"/>
              <a:chOff x="2953050" y="330750"/>
              <a:chExt cx="3237900" cy="185100"/>
            </a:xfrm>
          </p:grpSpPr>
          <p:sp>
            <p:nvSpPr>
              <p:cNvPr id="1940" name="Google Shape;1940;p32"/>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1" name="Google Shape;1941;p32"/>
              <p:cNvGrpSpPr/>
              <p:nvPr/>
            </p:nvGrpSpPr>
            <p:grpSpPr>
              <a:xfrm>
                <a:off x="3009748" y="385168"/>
                <a:ext cx="79207" cy="76263"/>
                <a:chOff x="10367100" y="4713825"/>
                <a:chExt cx="232075" cy="223450"/>
              </a:xfrm>
            </p:grpSpPr>
            <p:sp>
              <p:nvSpPr>
                <p:cNvPr id="1942" name="Google Shape;1942;p32"/>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2"/>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944" name="Google Shape;1944;p32"/>
          <p:cNvGrpSpPr/>
          <p:nvPr/>
        </p:nvGrpSpPr>
        <p:grpSpPr>
          <a:xfrm>
            <a:off x="2269775" y="2274375"/>
            <a:ext cx="217500" cy="297375"/>
            <a:chOff x="1029275" y="1000200"/>
            <a:chExt cx="217500" cy="297375"/>
          </a:xfrm>
        </p:grpSpPr>
        <p:sp>
          <p:nvSpPr>
            <p:cNvPr id="1945" name="Google Shape;1945;p32"/>
            <p:cNvSpPr/>
            <p:nvPr/>
          </p:nvSpPr>
          <p:spPr>
            <a:xfrm rot="10800000">
              <a:off x="1029275" y="1080075"/>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2"/>
            <p:cNvSpPr/>
            <p:nvPr/>
          </p:nvSpPr>
          <p:spPr>
            <a:xfrm rot="10800000">
              <a:off x="1061825" y="1000200"/>
              <a:ext cx="152400" cy="1524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7" name="Google Shape;1947;p32"/>
          <p:cNvSpPr/>
          <p:nvPr/>
        </p:nvSpPr>
        <p:spPr>
          <a:xfrm rot="10800000">
            <a:off x="7961050" y="1704071"/>
            <a:ext cx="123900" cy="1239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8" name="Google Shape;1948;p32"/>
          <p:cNvGrpSpPr/>
          <p:nvPr/>
        </p:nvGrpSpPr>
        <p:grpSpPr>
          <a:xfrm>
            <a:off x="1174125" y="1704071"/>
            <a:ext cx="287400" cy="416825"/>
            <a:chOff x="6776150" y="1830321"/>
            <a:chExt cx="287400" cy="416825"/>
          </a:xfrm>
        </p:grpSpPr>
        <p:sp>
          <p:nvSpPr>
            <p:cNvPr id="1949" name="Google Shape;1949;p32"/>
            <p:cNvSpPr/>
            <p:nvPr/>
          </p:nvSpPr>
          <p:spPr>
            <a:xfrm rot="10800000">
              <a:off x="6857925" y="2123246"/>
              <a:ext cx="123900" cy="1239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2"/>
            <p:cNvSpPr/>
            <p:nvPr/>
          </p:nvSpPr>
          <p:spPr>
            <a:xfrm rot="10800000">
              <a:off x="6776150" y="1891581"/>
              <a:ext cx="287400" cy="287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2"/>
            <p:cNvSpPr/>
            <p:nvPr/>
          </p:nvSpPr>
          <p:spPr>
            <a:xfrm rot="10800000">
              <a:off x="6857900" y="1830321"/>
              <a:ext cx="123900" cy="123900"/>
            </a:xfrm>
            <a:prstGeom prst="diamond">
              <a:avLst/>
            </a:prstGeom>
            <a:solidFill>
              <a:schemeClr val="dk1"/>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32"/>
          <p:cNvGrpSpPr/>
          <p:nvPr/>
        </p:nvGrpSpPr>
        <p:grpSpPr>
          <a:xfrm>
            <a:off x="7340350" y="1943271"/>
            <a:ext cx="287400" cy="540725"/>
            <a:chOff x="7498300" y="1830321"/>
            <a:chExt cx="287400" cy="540725"/>
          </a:xfrm>
        </p:grpSpPr>
        <p:sp>
          <p:nvSpPr>
            <p:cNvPr id="1953" name="Google Shape;1953;p32"/>
            <p:cNvSpPr/>
            <p:nvPr/>
          </p:nvSpPr>
          <p:spPr>
            <a:xfrm rot="10800000">
              <a:off x="7580075" y="2247146"/>
              <a:ext cx="123900" cy="1239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2"/>
            <p:cNvSpPr/>
            <p:nvPr/>
          </p:nvSpPr>
          <p:spPr>
            <a:xfrm rot="10800000">
              <a:off x="7498300" y="1891581"/>
              <a:ext cx="287400" cy="287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2"/>
            <p:cNvSpPr/>
            <p:nvPr/>
          </p:nvSpPr>
          <p:spPr>
            <a:xfrm rot="10800000">
              <a:off x="7580050" y="1830321"/>
              <a:ext cx="123900" cy="123900"/>
            </a:xfrm>
            <a:prstGeom prst="diamond">
              <a:avLst/>
            </a:prstGeom>
            <a:solidFill>
              <a:schemeClr val="dk1"/>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6" name="Google Shape;1956;p32"/>
          <p:cNvSpPr/>
          <p:nvPr/>
        </p:nvSpPr>
        <p:spPr>
          <a:xfrm rot="10800000">
            <a:off x="7627750" y="1176296"/>
            <a:ext cx="123900" cy="123900"/>
          </a:xfrm>
          <a:prstGeom prst="diamond">
            <a:avLst/>
          </a:prstGeom>
          <a:solidFill>
            <a:schemeClr val="dk1"/>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7" name="Google Shape;1957;p32"/>
          <p:cNvGrpSpPr/>
          <p:nvPr/>
        </p:nvGrpSpPr>
        <p:grpSpPr>
          <a:xfrm rot="10800000">
            <a:off x="1289425" y="4163975"/>
            <a:ext cx="326725" cy="297375"/>
            <a:chOff x="7885800" y="4081350"/>
            <a:chExt cx="326725" cy="297375"/>
          </a:xfrm>
        </p:grpSpPr>
        <p:grpSp>
          <p:nvGrpSpPr>
            <p:cNvPr id="1958" name="Google Shape;1958;p32"/>
            <p:cNvGrpSpPr/>
            <p:nvPr/>
          </p:nvGrpSpPr>
          <p:grpSpPr>
            <a:xfrm>
              <a:off x="7885800" y="4081350"/>
              <a:ext cx="217500" cy="297375"/>
              <a:chOff x="7885800" y="4081350"/>
              <a:chExt cx="217500" cy="297375"/>
            </a:xfrm>
          </p:grpSpPr>
          <p:sp>
            <p:nvSpPr>
              <p:cNvPr id="1959" name="Google Shape;1959;p32"/>
              <p:cNvSpPr/>
              <p:nvPr/>
            </p:nvSpPr>
            <p:spPr>
              <a:xfrm>
                <a:off x="7885800" y="4081350"/>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2"/>
              <p:cNvSpPr/>
              <p:nvPr/>
            </p:nvSpPr>
            <p:spPr>
              <a:xfrm>
                <a:off x="7918350" y="4226325"/>
                <a:ext cx="152400" cy="152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1" name="Google Shape;1961;p32"/>
            <p:cNvSpPr/>
            <p:nvPr/>
          </p:nvSpPr>
          <p:spPr>
            <a:xfrm rot="10800000">
              <a:off x="8133325" y="4226325"/>
              <a:ext cx="79200" cy="792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962"/>
        <p:cNvGrpSpPr/>
        <p:nvPr/>
      </p:nvGrpSpPr>
      <p:grpSpPr>
        <a:xfrm>
          <a:off x="0" y="0"/>
          <a:ext cx="0" cy="0"/>
          <a:chOff x="0" y="0"/>
          <a:chExt cx="0" cy="0"/>
        </a:xfrm>
      </p:grpSpPr>
      <p:grpSp>
        <p:nvGrpSpPr>
          <p:cNvPr id="1963" name="Google Shape;1963;p33"/>
          <p:cNvGrpSpPr/>
          <p:nvPr/>
        </p:nvGrpSpPr>
        <p:grpSpPr>
          <a:xfrm>
            <a:off x="-2820" y="8435"/>
            <a:ext cx="9144142" cy="5197126"/>
            <a:chOff x="189775" y="810200"/>
            <a:chExt cx="7213175" cy="4099650"/>
          </a:xfrm>
        </p:grpSpPr>
        <p:sp>
          <p:nvSpPr>
            <p:cNvPr id="1964" name="Google Shape;1964;p33"/>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3"/>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3"/>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3"/>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3"/>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3"/>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3"/>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3"/>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3"/>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3"/>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3"/>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3"/>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3"/>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3"/>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3"/>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3"/>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3"/>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3"/>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3"/>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3"/>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3"/>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3"/>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3"/>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3"/>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3"/>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3"/>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3"/>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3"/>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3"/>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3"/>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3"/>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3"/>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3"/>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3"/>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3"/>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3"/>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3"/>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3"/>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3"/>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3"/>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3"/>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3"/>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33"/>
          <p:cNvGrpSpPr/>
          <p:nvPr/>
        </p:nvGrpSpPr>
        <p:grpSpPr>
          <a:xfrm>
            <a:off x="342900" y="345550"/>
            <a:ext cx="8458250" cy="4471200"/>
            <a:chOff x="342900" y="345550"/>
            <a:chExt cx="8458250" cy="4471200"/>
          </a:xfrm>
        </p:grpSpPr>
        <p:sp>
          <p:nvSpPr>
            <p:cNvPr id="2007" name="Google Shape;2007;p33"/>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3"/>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9" name="Google Shape;2009;p33"/>
            <p:cNvGrpSpPr/>
            <p:nvPr/>
          </p:nvGrpSpPr>
          <p:grpSpPr>
            <a:xfrm>
              <a:off x="527184" y="490542"/>
              <a:ext cx="459236" cy="121123"/>
              <a:chOff x="450981" y="360000"/>
              <a:chExt cx="304816" cy="80400"/>
            </a:xfrm>
          </p:grpSpPr>
          <p:sp>
            <p:nvSpPr>
              <p:cNvPr id="2010" name="Google Shape;2010;p33"/>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3"/>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3"/>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33"/>
            <p:cNvGrpSpPr/>
            <p:nvPr/>
          </p:nvGrpSpPr>
          <p:grpSpPr>
            <a:xfrm>
              <a:off x="8498550" y="1000206"/>
              <a:ext cx="52200" cy="3522903"/>
              <a:chOff x="8588549" y="830025"/>
              <a:chExt cx="52200" cy="3766200"/>
            </a:xfrm>
          </p:grpSpPr>
          <p:sp>
            <p:nvSpPr>
              <p:cNvPr id="2014" name="Google Shape;2014;p33"/>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3"/>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 name="Google Shape;2016;p33"/>
            <p:cNvGrpSpPr/>
            <p:nvPr/>
          </p:nvGrpSpPr>
          <p:grpSpPr>
            <a:xfrm>
              <a:off x="8408555" y="435010"/>
              <a:ext cx="232186" cy="232186"/>
              <a:chOff x="2603175" y="1450475"/>
              <a:chExt cx="2780675" cy="2780675"/>
            </a:xfrm>
          </p:grpSpPr>
          <p:sp>
            <p:nvSpPr>
              <p:cNvPr id="2017" name="Google Shape;2017;p33"/>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3"/>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2019;p33"/>
            <p:cNvGrpSpPr/>
            <p:nvPr/>
          </p:nvGrpSpPr>
          <p:grpSpPr>
            <a:xfrm>
              <a:off x="3000675" y="458553"/>
              <a:ext cx="3237900" cy="185100"/>
              <a:chOff x="2953050" y="330750"/>
              <a:chExt cx="3237900" cy="185100"/>
            </a:xfrm>
          </p:grpSpPr>
          <p:sp>
            <p:nvSpPr>
              <p:cNvPr id="2020" name="Google Shape;2020;p33"/>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1" name="Google Shape;2021;p33"/>
              <p:cNvGrpSpPr/>
              <p:nvPr/>
            </p:nvGrpSpPr>
            <p:grpSpPr>
              <a:xfrm>
                <a:off x="3009748" y="385168"/>
                <a:ext cx="79207" cy="76263"/>
                <a:chOff x="10367100" y="4713825"/>
                <a:chExt cx="232075" cy="223450"/>
              </a:xfrm>
            </p:grpSpPr>
            <p:sp>
              <p:nvSpPr>
                <p:cNvPr id="2022" name="Google Shape;2022;p33"/>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3"/>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024" name="Google Shape;2024;p33"/>
          <p:cNvGrpSpPr/>
          <p:nvPr/>
        </p:nvGrpSpPr>
        <p:grpSpPr>
          <a:xfrm>
            <a:off x="551738" y="1008775"/>
            <a:ext cx="326725" cy="297375"/>
            <a:chOff x="7885800" y="4081350"/>
            <a:chExt cx="326725" cy="297375"/>
          </a:xfrm>
        </p:grpSpPr>
        <p:grpSp>
          <p:nvGrpSpPr>
            <p:cNvPr id="2025" name="Google Shape;2025;p33"/>
            <p:cNvGrpSpPr/>
            <p:nvPr/>
          </p:nvGrpSpPr>
          <p:grpSpPr>
            <a:xfrm>
              <a:off x="7885800" y="4081350"/>
              <a:ext cx="217500" cy="297375"/>
              <a:chOff x="7885800" y="4081350"/>
              <a:chExt cx="217500" cy="297375"/>
            </a:xfrm>
          </p:grpSpPr>
          <p:sp>
            <p:nvSpPr>
              <p:cNvPr id="2026" name="Google Shape;2026;p33"/>
              <p:cNvSpPr/>
              <p:nvPr/>
            </p:nvSpPr>
            <p:spPr>
              <a:xfrm>
                <a:off x="7885800" y="4081350"/>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3"/>
              <p:cNvSpPr/>
              <p:nvPr/>
            </p:nvSpPr>
            <p:spPr>
              <a:xfrm>
                <a:off x="7918350" y="4226325"/>
                <a:ext cx="152400" cy="152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 name="Google Shape;2028;p33"/>
            <p:cNvSpPr/>
            <p:nvPr/>
          </p:nvSpPr>
          <p:spPr>
            <a:xfrm rot="10800000">
              <a:off x="8133325" y="4226325"/>
              <a:ext cx="79200" cy="792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2029;p33"/>
          <p:cNvGrpSpPr/>
          <p:nvPr/>
        </p:nvGrpSpPr>
        <p:grpSpPr>
          <a:xfrm>
            <a:off x="1482575" y="4122275"/>
            <a:ext cx="217500" cy="486225"/>
            <a:chOff x="7885800" y="3892500"/>
            <a:chExt cx="217500" cy="486225"/>
          </a:xfrm>
        </p:grpSpPr>
        <p:grpSp>
          <p:nvGrpSpPr>
            <p:cNvPr id="2030" name="Google Shape;2030;p33"/>
            <p:cNvGrpSpPr/>
            <p:nvPr/>
          </p:nvGrpSpPr>
          <p:grpSpPr>
            <a:xfrm>
              <a:off x="7885800" y="4081350"/>
              <a:ext cx="217500" cy="297375"/>
              <a:chOff x="7885800" y="4081350"/>
              <a:chExt cx="217500" cy="297375"/>
            </a:xfrm>
          </p:grpSpPr>
          <p:sp>
            <p:nvSpPr>
              <p:cNvPr id="2031" name="Google Shape;2031;p33"/>
              <p:cNvSpPr/>
              <p:nvPr/>
            </p:nvSpPr>
            <p:spPr>
              <a:xfrm>
                <a:off x="7885800" y="4081350"/>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3"/>
              <p:cNvSpPr/>
              <p:nvPr/>
            </p:nvSpPr>
            <p:spPr>
              <a:xfrm>
                <a:off x="7918350" y="4226325"/>
                <a:ext cx="152400" cy="152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3" name="Google Shape;2033;p33"/>
            <p:cNvSpPr/>
            <p:nvPr/>
          </p:nvSpPr>
          <p:spPr>
            <a:xfrm rot="10800000">
              <a:off x="7954950" y="3892500"/>
              <a:ext cx="79200" cy="792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33"/>
          <p:cNvGrpSpPr/>
          <p:nvPr/>
        </p:nvGrpSpPr>
        <p:grpSpPr>
          <a:xfrm>
            <a:off x="7124425" y="1685650"/>
            <a:ext cx="217500" cy="297375"/>
            <a:chOff x="1029275" y="1000200"/>
            <a:chExt cx="217500" cy="297375"/>
          </a:xfrm>
        </p:grpSpPr>
        <p:sp>
          <p:nvSpPr>
            <p:cNvPr id="2035" name="Google Shape;2035;p33"/>
            <p:cNvSpPr/>
            <p:nvPr/>
          </p:nvSpPr>
          <p:spPr>
            <a:xfrm rot="10800000">
              <a:off x="1029275" y="1080075"/>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3"/>
            <p:cNvSpPr/>
            <p:nvPr/>
          </p:nvSpPr>
          <p:spPr>
            <a:xfrm rot="10800000">
              <a:off x="1061825" y="1000200"/>
              <a:ext cx="152400" cy="1524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33"/>
          <p:cNvGrpSpPr/>
          <p:nvPr/>
        </p:nvGrpSpPr>
        <p:grpSpPr>
          <a:xfrm rot="10800000">
            <a:off x="7301025" y="3891525"/>
            <a:ext cx="326725" cy="297375"/>
            <a:chOff x="7885800" y="4081350"/>
            <a:chExt cx="326725" cy="297375"/>
          </a:xfrm>
        </p:grpSpPr>
        <p:grpSp>
          <p:nvGrpSpPr>
            <p:cNvPr id="2038" name="Google Shape;2038;p33"/>
            <p:cNvGrpSpPr/>
            <p:nvPr/>
          </p:nvGrpSpPr>
          <p:grpSpPr>
            <a:xfrm>
              <a:off x="7885800" y="4081350"/>
              <a:ext cx="217500" cy="297375"/>
              <a:chOff x="7885800" y="4081350"/>
              <a:chExt cx="217500" cy="297375"/>
            </a:xfrm>
          </p:grpSpPr>
          <p:sp>
            <p:nvSpPr>
              <p:cNvPr id="2039" name="Google Shape;2039;p33"/>
              <p:cNvSpPr/>
              <p:nvPr/>
            </p:nvSpPr>
            <p:spPr>
              <a:xfrm>
                <a:off x="7885800" y="4081350"/>
                <a:ext cx="217500" cy="2175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3"/>
              <p:cNvSpPr/>
              <p:nvPr/>
            </p:nvSpPr>
            <p:spPr>
              <a:xfrm>
                <a:off x="7918350" y="4226325"/>
                <a:ext cx="152400" cy="1524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1" name="Google Shape;2041;p33"/>
            <p:cNvSpPr/>
            <p:nvPr/>
          </p:nvSpPr>
          <p:spPr>
            <a:xfrm rot="10800000">
              <a:off x="8133325" y="4226325"/>
              <a:ext cx="79200" cy="79200"/>
            </a:xfrm>
            <a:prstGeom prst="diamond">
              <a:avLst/>
            </a:prstGeom>
            <a:solidFill>
              <a:srgbClr val="435D74"/>
            </a:solid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2" name="Google Shape;2042;p33"/>
          <p:cNvSpPr/>
          <p:nvPr/>
        </p:nvSpPr>
        <p:spPr>
          <a:xfrm rot="10800000">
            <a:off x="794975" y="4122271"/>
            <a:ext cx="123900" cy="123900"/>
          </a:xfrm>
          <a:prstGeom prst="diamond">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046"/>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047"/>
        <p:cNvGrpSpPr/>
        <p:nvPr/>
      </p:nvGrpSpPr>
      <p:grpSpPr>
        <a:xfrm>
          <a:off x="0" y="0"/>
          <a:ext cx="0" cy="0"/>
          <a:chOff x="0" y="0"/>
          <a:chExt cx="0" cy="0"/>
        </a:xfrm>
      </p:grpSpPr>
      <p:sp>
        <p:nvSpPr>
          <p:cNvPr id="2048" name="Google Shape;2048;p3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grpSp>
        <p:nvGrpSpPr>
          <p:cNvPr id="73" name="Google Shape;73;p3"/>
          <p:cNvGrpSpPr/>
          <p:nvPr/>
        </p:nvGrpSpPr>
        <p:grpSpPr>
          <a:xfrm>
            <a:off x="-2820" y="8435"/>
            <a:ext cx="9144142" cy="5197126"/>
            <a:chOff x="189775" y="810200"/>
            <a:chExt cx="7213175" cy="4099650"/>
          </a:xfrm>
        </p:grpSpPr>
        <p:sp>
          <p:nvSpPr>
            <p:cNvPr id="74" name="Google Shape;74;p3"/>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3"/>
          <p:cNvGrpSpPr/>
          <p:nvPr/>
        </p:nvGrpSpPr>
        <p:grpSpPr>
          <a:xfrm>
            <a:off x="342900" y="345550"/>
            <a:ext cx="8458250" cy="4471200"/>
            <a:chOff x="342900" y="345550"/>
            <a:chExt cx="8458250" cy="4471200"/>
          </a:xfrm>
        </p:grpSpPr>
        <p:sp>
          <p:nvSpPr>
            <p:cNvPr id="117" name="Google Shape;117;p3"/>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3"/>
            <p:cNvGrpSpPr/>
            <p:nvPr/>
          </p:nvGrpSpPr>
          <p:grpSpPr>
            <a:xfrm>
              <a:off x="527184" y="490542"/>
              <a:ext cx="459236" cy="121123"/>
              <a:chOff x="450981" y="360000"/>
              <a:chExt cx="304816" cy="80400"/>
            </a:xfrm>
          </p:grpSpPr>
          <p:sp>
            <p:nvSpPr>
              <p:cNvPr id="120" name="Google Shape;120;p3"/>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3"/>
            <p:cNvGrpSpPr/>
            <p:nvPr/>
          </p:nvGrpSpPr>
          <p:grpSpPr>
            <a:xfrm>
              <a:off x="8498550" y="1000206"/>
              <a:ext cx="52200" cy="3522903"/>
              <a:chOff x="8588549" y="830025"/>
              <a:chExt cx="52200" cy="3766200"/>
            </a:xfrm>
          </p:grpSpPr>
          <p:sp>
            <p:nvSpPr>
              <p:cNvPr id="124" name="Google Shape;124;p3"/>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3"/>
            <p:cNvGrpSpPr/>
            <p:nvPr/>
          </p:nvGrpSpPr>
          <p:grpSpPr>
            <a:xfrm>
              <a:off x="8408555" y="435010"/>
              <a:ext cx="232186" cy="232186"/>
              <a:chOff x="2603175" y="1450475"/>
              <a:chExt cx="2780675" cy="2780675"/>
            </a:xfrm>
          </p:grpSpPr>
          <p:sp>
            <p:nvSpPr>
              <p:cNvPr id="127" name="Google Shape;127;p3"/>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3"/>
            <p:cNvGrpSpPr/>
            <p:nvPr/>
          </p:nvGrpSpPr>
          <p:grpSpPr>
            <a:xfrm>
              <a:off x="3000675" y="458553"/>
              <a:ext cx="3237900" cy="185100"/>
              <a:chOff x="2953050" y="330750"/>
              <a:chExt cx="3237900" cy="185100"/>
            </a:xfrm>
          </p:grpSpPr>
          <p:sp>
            <p:nvSpPr>
              <p:cNvPr id="130" name="Google Shape;130;p3"/>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3"/>
              <p:cNvGrpSpPr/>
              <p:nvPr/>
            </p:nvGrpSpPr>
            <p:grpSpPr>
              <a:xfrm>
                <a:off x="3009748" y="385168"/>
                <a:ext cx="79207" cy="76263"/>
                <a:chOff x="10367100" y="4713825"/>
                <a:chExt cx="232075" cy="223450"/>
              </a:xfrm>
            </p:grpSpPr>
            <p:sp>
              <p:nvSpPr>
                <p:cNvPr id="132" name="Google Shape;132;p3"/>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4" name="Google Shape;134;p3"/>
          <p:cNvSpPr txBox="1">
            <a:spLocks noGrp="1"/>
          </p:cNvSpPr>
          <p:nvPr>
            <p:ph type="title"/>
          </p:nvPr>
        </p:nvSpPr>
        <p:spPr>
          <a:xfrm>
            <a:off x="2087125" y="2514188"/>
            <a:ext cx="4969800" cy="841800"/>
          </a:xfrm>
          <a:prstGeom prst="rect">
            <a:avLst/>
          </a:prstGeom>
        </p:spPr>
        <p:txBody>
          <a:bodyPr spcFirstLastPara="1" wrap="square" lIns="91425" tIns="91425" rIns="91425" bIns="91425" anchor="t" anchorCtr="0">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135" name="Google Shape;135;p3"/>
          <p:cNvSpPr txBox="1">
            <a:spLocks noGrp="1"/>
          </p:cNvSpPr>
          <p:nvPr>
            <p:ph type="title" idx="2" hasCustomPrompt="1"/>
          </p:nvPr>
        </p:nvSpPr>
        <p:spPr>
          <a:xfrm>
            <a:off x="3980000" y="1260987"/>
            <a:ext cx="1184100" cy="109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36" name="Google Shape;136;p3"/>
          <p:cNvSpPr txBox="1">
            <a:spLocks noGrp="1"/>
          </p:cNvSpPr>
          <p:nvPr>
            <p:ph type="subTitle" idx="1"/>
          </p:nvPr>
        </p:nvSpPr>
        <p:spPr>
          <a:xfrm>
            <a:off x="2087125" y="3473012"/>
            <a:ext cx="4969800" cy="4095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7"/>
        <p:cNvGrpSpPr/>
        <p:nvPr/>
      </p:nvGrpSpPr>
      <p:grpSpPr>
        <a:xfrm>
          <a:off x="0" y="0"/>
          <a:ext cx="0" cy="0"/>
          <a:chOff x="0" y="0"/>
          <a:chExt cx="0" cy="0"/>
        </a:xfrm>
      </p:grpSpPr>
      <p:grpSp>
        <p:nvGrpSpPr>
          <p:cNvPr id="138" name="Google Shape;138;p4"/>
          <p:cNvGrpSpPr/>
          <p:nvPr/>
        </p:nvGrpSpPr>
        <p:grpSpPr>
          <a:xfrm>
            <a:off x="-2820" y="8435"/>
            <a:ext cx="9144142" cy="5197126"/>
            <a:chOff x="189775" y="810200"/>
            <a:chExt cx="7213175" cy="4099650"/>
          </a:xfrm>
        </p:grpSpPr>
        <p:sp>
          <p:nvSpPr>
            <p:cNvPr id="139" name="Google Shape;139;p4"/>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4"/>
          <p:cNvGrpSpPr/>
          <p:nvPr/>
        </p:nvGrpSpPr>
        <p:grpSpPr>
          <a:xfrm>
            <a:off x="342900" y="345550"/>
            <a:ext cx="8458250" cy="4471200"/>
            <a:chOff x="342900" y="345550"/>
            <a:chExt cx="8458250" cy="4471200"/>
          </a:xfrm>
        </p:grpSpPr>
        <p:sp>
          <p:nvSpPr>
            <p:cNvPr id="182" name="Google Shape;182;p4"/>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4"/>
            <p:cNvGrpSpPr/>
            <p:nvPr/>
          </p:nvGrpSpPr>
          <p:grpSpPr>
            <a:xfrm>
              <a:off x="527184" y="490542"/>
              <a:ext cx="459236" cy="121123"/>
              <a:chOff x="450981" y="360000"/>
              <a:chExt cx="304816" cy="80400"/>
            </a:xfrm>
          </p:grpSpPr>
          <p:sp>
            <p:nvSpPr>
              <p:cNvPr id="185" name="Google Shape;185;p4"/>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4"/>
            <p:cNvGrpSpPr/>
            <p:nvPr/>
          </p:nvGrpSpPr>
          <p:grpSpPr>
            <a:xfrm>
              <a:off x="8498550" y="1000206"/>
              <a:ext cx="52200" cy="3522903"/>
              <a:chOff x="8588549" y="830025"/>
              <a:chExt cx="52200" cy="3766200"/>
            </a:xfrm>
          </p:grpSpPr>
          <p:sp>
            <p:nvSpPr>
              <p:cNvPr id="189" name="Google Shape;189;p4"/>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4"/>
            <p:cNvGrpSpPr/>
            <p:nvPr/>
          </p:nvGrpSpPr>
          <p:grpSpPr>
            <a:xfrm>
              <a:off x="8408555" y="435010"/>
              <a:ext cx="232186" cy="232186"/>
              <a:chOff x="2603175" y="1450475"/>
              <a:chExt cx="2780675" cy="2780675"/>
            </a:xfrm>
          </p:grpSpPr>
          <p:sp>
            <p:nvSpPr>
              <p:cNvPr id="192" name="Google Shape;192;p4"/>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4"/>
            <p:cNvGrpSpPr/>
            <p:nvPr/>
          </p:nvGrpSpPr>
          <p:grpSpPr>
            <a:xfrm>
              <a:off x="3000675" y="458553"/>
              <a:ext cx="3237900" cy="185100"/>
              <a:chOff x="2953050" y="330750"/>
              <a:chExt cx="3237900" cy="185100"/>
            </a:xfrm>
          </p:grpSpPr>
          <p:sp>
            <p:nvSpPr>
              <p:cNvPr id="195" name="Google Shape;195;p4"/>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4"/>
              <p:cNvGrpSpPr/>
              <p:nvPr/>
            </p:nvGrpSpPr>
            <p:grpSpPr>
              <a:xfrm>
                <a:off x="3009748" y="385168"/>
                <a:ext cx="79207" cy="76263"/>
                <a:chOff x="10367100" y="4713825"/>
                <a:chExt cx="232075" cy="223450"/>
              </a:xfrm>
            </p:grpSpPr>
            <p:sp>
              <p:nvSpPr>
                <p:cNvPr id="197" name="Google Shape;197;p4"/>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99" name="Google Shape;199;p4"/>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00" name="Google Shape;200;p4"/>
          <p:cNvSpPr txBox="1">
            <a:spLocks noGrp="1"/>
          </p:cNvSpPr>
          <p:nvPr>
            <p:ph type="body" idx="1"/>
          </p:nvPr>
        </p:nvSpPr>
        <p:spPr>
          <a:xfrm>
            <a:off x="720000" y="1421550"/>
            <a:ext cx="7704000" cy="3147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1"/>
        <p:cNvGrpSpPr/>
        <p:nvPr/>
      </p:nvGrpSpPr>
      <p:grpSpPr>
        <a:xfrm>
          <a:off x="0" y="0"/>
          <a:ext cx="0" cy="0"/>
          <a:chOff x="0" y="0"/>
          <a:chExt cx="0" cy="0"/>
        </a:xfrm>
      </p:grpSpPr>
      <p:grpSp>
        <p:nvGrpSpPr>
          <p:cNvPr id="202" name="Google Shape;202;p5"/>
          <p:cNvGrpSpPr/>
          <p:nvPr/>
        </p:nvGrpSpPr>
        <p:grpSpPr>
          <a:xfrm>
            <a:off x="-2820" y="8435"/>
            <a:ext cx="9144142" cy="5197126"/>
            <a:chOff x="189775" y="810200"/>
            <a:chExt cx="7213175" cy="4099650"/>
          </a:xfrm>
        </p:grpSpPr>
        <p:sp>
          <p:nvSpPr>
            <p:cNvPr id="203" name="Google Shape;203;p5"/>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5"/>
          <p:cNvGrpSpPr/>
          <p:nvPr/>
        </p:nvGrpSpPr>
        <p:grpSpPr>
          <a:xfrm>
            <a:off x="342900" y="345550"/>
            <a:ext cx="8458250" cy="4471200"/>
            <a:chOff x="342900" y="345550"/>
            <a:chExt cx="8458250" cy="4471200"/>
          </a:xfrm>
        </p:grpSpPr>
        <p:sp>
          <p:nvSpPr>
            <p:cNvPr id="246" name="Google Shape;246;p5"/>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5"/>
            <p:cNvGrpSpPr/>
            <p:nvPr/>
          </p:nvGrpSpPr>
          <p:grpSpPr>
            <a:xfrm>
              <a:off x="527184" y="490542"/>
              <a:ext cx="459236" cy="121123"/>
              <a:chOff x="450981" y="360000"/>
              <a:chExt cx="304816" cy="80400"/>
            </a:xfrm>
          </p:grpSpPr>
          <p:sp>
            <p:nvSpPr>
              <p:cNvPr id="249" name="Google Shape;249;p5"/>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5"/>
            <p:cNvGrpSpPr/>
            <p:nvPr/>
          </p:nvGrpSpPr>
          <p:grpSpPr>
            <a:xfrm>
              <a:off x="8498550" y="1000206"/>
              <a:ext cx="52200" cy="3522903"/>
              <a:chOff x="8588549" y="830025"/>
              <a:chExt cx="52200" cy="3766200"/>
            </a:xfrm>
          </p:grpSpPr>
          <p:sp>
            <p:nvSpPr>
              <p:cNvPr id="253" name="Google Shape;253;p5"/>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5"/>
            <p:cNvGrpSpPr/>
            <p:nvPr/>
          </p:nvGrpSpPr>
          <p:grpSpPr>
            <a:xfrm>
              <a:off x="8408555" y="435010"/>
              <a:ext cx="232186" cy="232186"/>
              <a:chOff x="2603175" y="1450475"/>
              <a:chExt cx="2780675" cy="2780675"/>
            </a:xfrm>
          </p:grpSpPr>
          <p:sp>
            <p:nvSpPr>
              <p:cNvPr id="256" name="Google Shape;256;p5"/>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5"/>
            <p:cNvGrpSpPr/>
            <p:nvPr/>
          </p:nvGrpSpPr>
          <p:grpSpPr>
            <a:xfrm>
              <a:off x="3000675" y="458553"/>
              <a:ext cx="3237900" cy="185100"/>
              <a:chOff x="2953050" y="330750"/>
              <a:chExt cx="3237900" cy="185100"/>
            </a:xfrm>
          </p:grpSpPr>
          <p:sp>
            <p:nvSpPr>
              <p:cNvPr id="259" name="Google Shape;259;p5"/>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5"/>
              <p:cNvGrpSpPr/>
              <p:nvPr/>
            </p:nvGrpSpPr>
            <p:grpSpPr>
              <a:xfrm>
                <a:off x="3009748" y="385168"/>
                <a:ext cx="79207" cy="76263"/>
                <a:chOff x="10367100" y="4713825"/>
                <a:chExt cx="232075" cy="223450"/>
              </a:xfrm>
            </p:grpSpPr>
            <p:sp>
              <p:nvSpPr>
                <p:cNvPr id="261" name="Google Shape;261;p5"/>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3" name="Google Shape;263;p5"/>
          <p:cNvSpPr txBox="1">
            <a:spLocks noGrp="1"/>
          </p:cNvSpPr>
          <p:nvPr>
            <p:ph type="subTitle" idx="1"/>
          </p:nvPr>
        </p:nvSpPr>
        <p:spPr>
          <a:xfrm>
            <a:off x="1363813" y="2563100"/>
            <a:ext cx="2761500" cy="479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500"/>
              <a:buFont typeface="Bebas Neue"/>
              <a:buNone/>
              <a:defRPr sz="2000" b="1">
                <a:solidFill>
                  <a:schemeClr val="dk1"/>
                </a:solidFill>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4" name="Google Shape;264;p5"/>
          <p:cNvSpPr txBox="1">
            <a:spLocks noGrp="1"/>
          </p:cNvSpPr>
          <p:nvPr>
            <p:ph type="subTitle" idx="2"/>
          </p:nvPr>
        </p:nvSpPr>
        <p:spPr>
          <a:xfrm>
            <a:off x="5018688" y="2563100"/>
            <a:ext cx="2761500" cy="479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5" name="Google Shape;265;p5"/>
          <p:cNvSpPr txBox="1">
            <a:spLocks noGrp="1"/>
          </p:cNvSpPr>
          <p:nvPr>
            <p:ph type="subTitle" idx="3"/>
          </p:nvPr>
        </p:nvSpPr>
        <p:spPr>
          <a:xfrm>
            <a:off x="1363813" y="2941350"/>
            <a:ext cx="2761500" cy="10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6" name="Google Shape;266;p5"/>
          <p:cNvSpPr txBox="1">
            <a:spLocks noGrp="1"/>
          </p:cNvSpPr>
          <p:nvPr>
            <p:ph type="subTitle" idx="4"/>
          </p:nvPr>
        </p:nvSpPr>
        <p:spPr>
          <a:xfrm>
            <a:off x="5018688" y="2941350"/>
            <a:ext cx="2761500" cy="10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7" name="Google Shape;267;p5"/>
          <p:cNvSpPr txBox="1">
            <a:spLocks noGrp="1"/>
          </p:cNvSpPr>
          <p:nvPr>
            <p:ph type="title"/>
          </p:nvPr>
        </p:nvSpPr>
        <p:spPr>
          <a:xfrm>
            <a:off x="713232" y="8191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8"/>
        <p:cNvGrpSpPr/>
        <p:nvPr/>
      </p:nvGrpSpPr>
      <p:grpSpPr>
        <a:xfrm>
          <a:off x="0" y="0"/>
          <a:ext cx="0" cy="0"/>
          <a:chOff x="0" y="0"/>
          <a:chExt cx="0" cy="0"/>
        </a:xfrm>
      </p:grpSpPr>
      <p:grpSp>
        <p:nvGrpSpPr>
          <p:cNvPr id="269" name="Google Shape;269;p6"/>
          <p:cNvGrpSpPr/>
          <p:nvPr/>
        </p:nvGrpSpPr>
        <p:grpSpPr>
          <a:xfrm>
            <a:off x="-2820" y="8435"/>
            <a:ext cx="9144142" cy="5197126"/>
            <a:chOff x="189775" y="810200"/>
            <a:chExt cx="7213175" cy="4099650"/>
          </a:xfrm>
        </p:grpSpPr>
        <p:sp>
          <p:nvSpPr>
            <p:cNvPr id="270" name="Google Shape;270;p6"/>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6"/>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6"/>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6"/>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312;p6"/>
          <p:cNvGrpSpPr/>
          <p:nvPr/>
        </p:nvGrpSpPr>
        <p:grpSpPr>
          <a:xfrm>
            <a:off x="342900" y="345550"/>
            <a:ext cx="8458250" cy="4471200"/>
            <a:chOff x="342900" y="345550"/>
            <a:chExt cx="8458250" cy="4471200"/>
          </a:xfrm>
        </p:grpSpPr>
        <p:sp>
          <p:nvSpPr>
            <p:cNvPr id="313" name="Google Shape;313;p6"/>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6"/>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 name="Google Shape;315;p6"/>
            <p:cNvGrpSpPr/>
            <p:nvPr/>
          </p:nvGrpSpPr>
          <p:grpSpPr>
            <a:xfrm>
              <a:off x="527184" y="490542"/>
              <a:ext cx="459236" cy="121123"/>
              <a:chOff x="450981" y="360000"/>
              <a:chExt cx="304816" cy="80400"/>
            </a:xfrm>
          </p:grpSpPr>
          <p:sp>
            <p:nvSpPr>
              <p:cNvPr id="316" name="Google Shape;316;p6"/>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6"/>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6"/>
            <p:cNvGrpSpPr/>
            <p:nvPr/>
          </p:nvGrpSpPr>
          <p:grpSpPr>
            <a:xfrm>
              <a:off x="8498550" y="1000206"/>
              <a:ext cx="52200" cy="3522903"/>
              <a:chOff x="8588549" y="830025"/>
              <a:chExt cx="52200" cy="3766200"/>
            </a:xfrm>
          </p:grpSpPr>
          <p:sp>
            <p:nvSpPr>
              <p:cNvPr id="320" name="Google Shape;320;p6"/>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322;p6"/>
            <p:cNvGrpSpPr/>
            <p:nvPr/>
          </p:nvGrpSpPr>
          <p:grpSpPr>
            <a:xfrm>
              <a:off x="8408555" y="435010"/>
              <a:ext cx="232186" cy="232186"/>
              <a:chOff x="2603175" y="1450475"/>
              <a:chExt cx="2780675" cy="2780675"/>
            </a:xfrm>
          </p:grpSpPr>
          <p:sp>
            <p:nvSpPr>
              <p:cNvPr id="323" name="Google Shape;323;p6"/>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6"/>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6"/>
            <p:cNvGrpSpPr/>
            <p:nvPr/>
          </p:nvGrpSpPr>
          <p:grpSpPr>
            <a:xfrm>
              <a:off x="3000675" y="458553"/>
              <a:ext cx="3237900" cy="185100"/>
              <a:chOff x="2953050" y="330750"/>
              <a:chExt cx="3237900" cy="185100"/>
            </a:xfrm>
          </p:grpSpPr>
          <p:sp>
            <p:nvSpPr>
              <p:cNvPr id="326" name="Google Shape;326;p6"/>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6"/>
              <p:cNvGrpSpPr/>
              <p:nvPr/>
            </p:nvGrpSpPr>
            <p:grpSpPr>
              <a:xfrm>
                <a:off x="3009748" y="385168"/>
                <a:ext cx="79207" cy="76263"/>
                <a:chOff x="10367100" y="4713825"/>
                <a:chExt cx="232075" cy="223450"/>
              </a:xfrm>
            </p:grpSpPr>
            <p:sp>
              <p:nvSpPr>
                <p:cNvPr id="328" name="Google Shape;328;p6"/>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30" name="Google Shape;330;p6"/>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1"/>
        <p:cNvGrpSpPr/>
        <p:nvPr/>
      </p:nvGrpSpPr>
      <p:grpSpPr>
        <a:xfrm>
          <a:off x="0" y="0"/>
          <a:ext cx="0" cy="0"/>
          <a:chOff x="0" y="0"/>
          <a:chExt cx="0" cy="0"/>
        </a:xfrm>
      </p:grpSpPr>
      <p:grpSp>
        <p:nvGrpSpPr>
          <p:cNvPr id="332" name="Google Shape;332;p7"/>
          <p:cNvGrpSpPr/>
          <p:nvPr/>
        </p:nvGrpSpPr>
        <p:grpSpPr>
          <a:xfrm>
            <a:off x="-2820" y="8435"/>
            <a:ext cx="9144142" cy="5197126"/>
            <a:chOff x="189775" y="810200"/>
            <a:chExt cx="7213175" cy="4099650"/>
          </a:xfrm>
        </p:grpSpPr>
        <p:sp>
          <p:nvSpPr>
            <p:cNvPr id="333" name="Google Shape;333;p7"/>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7"/>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7"/>
          <p:cNvGrpSpPr/>
          <p:nvPr/>
        </p:nvGrpSpPr>
        <p:grpSpPr>
          <a:xfrm>
            <a:off x="342900" y="345550"/>
            <a:ext cx="8458250" cy="4471200"/>
            <a:chOff x="342900" y="345550"/>
            <a:chExt cx="8458250" cy="4471200"/>
          </a:xfrm>
        </p:grpSpPr>
        <p:sp>
          <p:nvSpPr>
            <p:cNvPr id="376" name="Google Shape;376;p7"/>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7"/>
            <p:cNvGrpSpPr/>
            <p:nvPr/>
          </p:nvGrpSpPr>
          <p:grpSpPr>
            <a:xfrm>
              <a:off x="527184" y="490542"/>
              <a:ext cx="459236" cy="121123"/>
              <a:chOff x="450981" y="360000"/>
              <a:chExt cx="304816" cy="80400"/>
            </a:xfrm>
          </p:grpSpPr>
          <p:sp>
            <p:nvSpPr>
              <p:cNvPr id="379" name="Google Shape;379;p7"/>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7"/>
            <p:cNvGrpSpPr/>
            <p:nvPr/>
          </p:nvGrpSpPr>
          <p:grpSpPr>
            <a:xfrm>
              <a:off x="8498550" y="1000206"/>
              <a:ext cx="52200" cy="3522903"/>
              <a:chOff x="8588549" y="830025"/>
              <a:chExt cx="52200" cy="3766200"/>
            </a:xfrm>
          </p:grpSpPr>
          <p:sp>
            <p:nvSpPr>
              <p:cNvPr id="383" name="Google Shape;383;p7"/>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7"/>
            <p:cNvGrpSpPr/>
            <p:nvPr/>
          </p:nvGrpSpPr>
          <p:grpSpPr>
            <a:xfrm>
              <a:off x="8408555" y="435010"/>
              <a:ext cx="232186" cy="232186"/>
              <a:chOff x="2603175" y="1450475"/>
              <a:chExt cx="2780675" cy="2780675"/>
            </a:xfrm>
          </p:grpSpPr>
          <p:sp>
            <p:nvSpPr>
              <p:cNvPr id="386" name="Google Shape;386;p7"/>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7"/>
            <p:cNvGrpSpPr/>
            <p:nvPr/>
          </p:nvGrpSpPr>
          <p:grpSpPr>
            <a:xfrm>
              <a:off x="3000675" y="458553"/>
              <a:ext cx="3237900" cy="185100"/>
              <a:chOff x="2953050" y="330750"/>
              <a:chExt cx="3237900" cy="185100"/>
            </a:xfrm>
          </p:grpSpPr>
          <p:sp>
            <p:nvSpPr>
              <p:cNvPr id="389" name="Google Shape;389;p7"/>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 name="Google Shape;390;p7"/>
              <p:cNvGrpSpPr/>
              <p:nvPr/>
            </p:nvGrpSpPr>
            <p:grpSpPr>
              <a:xfrm>
                <a:off x="3009748" y="385168"/>
                <a:ext cx="79207" cy="76263"/>
                <a:chOff x="10367100" y="4713825"/>
                <a:chExt cx="232075" cy="223450"/>
              </a:xfrm>
            </p:grpSpPr>
            <p:sp>
              <p:nvSpPr>
                <p:cNvPr id="391" name="Google Shape;391;p7"/>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93" name="Google Shape;393;p7"/>
          <p:cNvSpPr txBox="1">
            <a:spLocks noGrp="1"/>
          </p:cNvSpPr>
          <p:nvPr>
            <p:ph type="title"/>
          </p:nvPr>
        </p:nvSpPr>
        <p:spPr>
          <a:xfrm>
            <a:off x="4704625" y="2075570"/>
            <a:ext cx="3619200" cy="6294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4" name="Google Shape;394;p7"/>
          <p:cNvSpPr txBox="1">
            <a:spLocks noGrp="1"/>
          </p:cNvSpPr>
          <p:nvPr>
            <p:ph type="subTitle" idx="1"/>
          </p:nvPr>
        </p:nvSpPr>
        <p:spPr>
          <a:xfrm>
            <a:off x="4704625" y="2562163"/>
            <a:ext cx="3619200" cy="137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95" name="Google Shape;395;p7"/>
          <p:cNvSpPr>
            <a:spLocks noGrp="1"/>
          </p:cNvSpPr>
          <p:nvPr>
            <p:ph type="pic" idx="2"/>
          </p:nvPr>
        </p:nvSpPr>
        <p:spPr>
          <a:xfrm>
            <a:off x="715100" y="1176300"/>
            <a:ext cx="3857100" cy="31254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9"/>
        <p:cNvGrpSpPr/>
        <p:nvPr/>
      </p:nvGrpSpPr>
      <p:grpSpPr>
        <a:xfrm>
          <a:off x="0" y="0"/>
          <a:ext cx="0" cy="0"/>
          <a:chOff x="0" y="0"/>
          <a:chExt cx="0" cy="0"/>
        </a:xfrm>
      </p:grpSpPr>
      <p:grpSp>
        <p:nvGrpSpPr>
          <p:cNvPr id="460" name="Google Shape;460;p9"/>
          <p:cNvGrpSpPr/>
          <p:nvPr/>
        </p:nvGrpSpPr>
        <p:grpSpPr>
          <a:xfrm>
            <a:off x="-2820" y="8435"/>
            <a:ext cx="9144142" cy="5197126"/>
            <a:chOff x="189775" y="810200"/>
            <a:chExt cx="7213175" cy="4099650"/>
          </a:xfrm>
        </p:grpSpPr>
        <p:sp>
          <p:nvSpPr>
            <p:cNvPr id="461" name="Google Shape;461;p9"/>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9"/>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9"/>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9"/>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9"/>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9"/>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9"/>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9"/>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9"/>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9"/>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9"/>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9"/>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9"/>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 name="Google Shape;503;p9"/>
          <p:cNvGrpSpPr/>
          <p:nvPr/>
        </p:nvGrpSpPr>
        <p:grpSpPr>
          <a:xfrm>
            <a:off x="342900" y="345550"/>
            <a:ext cx="8458250" cy="4471200"/>
            <a:chOff x="342900" y="345550"/>
            <a:chExt cx="8458250" cy="4471200"/>
          </a:xfrm>
        </p:grpSpPr>
        <p:sp>
          <p:nvSpPr>
            <p:cNvPr id="504" name="Google Shape;504;p9"/>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9"/>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 name="Google Shape;506;p9"/>
            <p:cNvGrpSpPr/>
            <p:nvPr/>
          </p:nvGrpSpPr>
          <p:grpSpPr>
            <a:xfrm>
              <a:off x="527184" y="490542"/>
              <a:ext cx="459236" cy="121123"/>
              <a:chOff x="450981" y="360000"/>
              <a:chExt cx="304816" cy="80400"/>
            </a:xfrm>
          </p:grpSpPr>
          <p:sp>
            <p:nvSpPr>
              <p:cNvPr id="507" name="Google Shape;507;p9"/>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9"/>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9"/>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9"/>
            <p:cNvGrpSpPr/>
            <p:nvPr/>
          </p:nvGrpSpPr>
          <p:grpSpPr>
            <a:xfrm>
              <a:off x="8498550" y="1000206"/>
              <a:ext cx="52200" cy="3522903"/>
              <a:chOff x="8588549" y="830025"/>
              <a:chExt cx="52200" cy="3766200"/>
            </a:xfrm>
          </p:grpSpPr>
          <p:sp>
            <p:nvSpPr>
              <p:cNvPr id="511" name="Google Shape;511;p9"/>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9"/>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 name="Google Shape;513;p9"/>
            <p:cNvGrpSpPr/>
            <p:nvPr/>
          </p:nvGrpSpPr>
          <p:grpSpPr>
            <a:xfrm>
              <a:off x="8408555" y="435010"/>
              <a:ext cx="232186" cy="232186"/>
              <a:chOff x="2603175" y="1450475"/>
              <a:chExt cx="2780675" cy="2780675"/>
            </a:xfrm>
          </p:grpSpPr>
          <p:sp>
            <p:nvSpPr>
              <p:cNvPr id="514" name="Google Shape;514;p9"/>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9"/>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9"/>
            <p:cNvGrpSpPr/>
            <p:nvPr/>
          </p:nvGrpSpPr>
          <p:grpSpPr>
            <a:xfrm>
              <a:off x="3000675" y="458553"/>
              <a:ext cx="3237900" cy="185100"/>
              <a:chOff x="2953050" y="330750"/>
              <a:chExt cx="3237900" cy="185100"/>
            </a:xfrm>
          </p:grpSpPr>
          <p:sp>
            <p:nvSpPr>
              <p:cNvPr id="517" name="Google Shape;517;p9"/>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 name="Google Shape;518;p9"/>
              <p:cNvGrpSpPr/>
              <p:nvPr/>
            </p:nvGrpSpPr>
            <p:grpSpPr>
              <a:xfrm>
                <a:off x="3009748" y="385168"/>
                <a:ext cx="79207" cy="76263"/>
                <a:chOff x="10367100" y="4713825"/>
                <a:chExt cx="232075" cy="223450"/>
              </a:xfrm>
            </p:grpSpPr>
            <p:sp>
              <p:nvSpPr>
                <p:cNvPr id="519" name="Google Shape;519;p9"/>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9"/>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1" name="Google Shape;521;p9"/>
          <p:cNvSpPr txBox="1">
            <a:spLocks noGrp="1"/>
          </p:cNvSpPr>
          <p:nvPr>
            <p:ph type="subTitle" idx="1"/>
          </p:nvPr>
        </p:nvSpPr>
        <p:spPr>
          <a:xfrm>
            <a:off x="1388200" y="3574900"/>
            <a:ext cx="6367800" cy="45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2" name="Google Shape;522;p9"/>
          <p:cNvSpPr txBox="1">
            <a:spLocks noGrp="1"/>
          </p:cNvSpPr>
          <p:nvPr>
            <p:ph type="title"/>
          </p:nvPr>
        </p:nvSpPr>
        <p:spPr>
          <a:xfrm>
            <a:off x="1388100" y="934800"/>
            <a:ext cx="6367800" cy="252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0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747"/>
        <p:cNvGrpSpPr/>
        <p:nvPr/>
      </p:nvGrpSpPr>
      <p:grpSpPr>
        <a:xfrm>
          <a:off x="0" y="0"/>
          <a:ext cx="0" cy="0"/>
          <a:chOff x="0" y="0"/>
          <a:chExt cx="0" cy="0"/>
        </a:xfrm>
      </p:grpSpPr>
      <p:grpSp>
        <p:nvGrpSpPr>
          <p:cNvPr id="748" name="Google Shape;748;p15"/>
          <p:cNvGrpSpPr/>
          <p:nvPr/>
        </p:nvGrpSpPr>
        <p:grpSpPr>
          <a:xfrm>
            <a:off x="-2820" y="8435"/>
            <a:ext cx="9144142" cy="5197126"/>
            <a:chOff x="189775" y="810200"/>
            <a:chExt cx="7213175" cy="4099650"/>
          </a:xfrm>
        </p:grpSpPr>
        <p:sp>
          <p:nvSpPr>
            <p:cNvPr id="749" name="Google Shape;749;p15"/>
            <p:cNvSpPr/>
            <p:nvPr/>
          </p:nvSpPr>
          <p:spPr>
            <a:xfrm>
              <a:off x="189775" y="8102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5"/>
            <p:cNvSpPr/>
            <p:nvPr/>
          </p:nvSpPr>
          <p:spPr>
            <a:xfrm>
              <a:off x="189775" y="9086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5"/>
            <p:cNvSpPr/>
            <p:nvPr/>
          </p:nvSpPr>
          <p:spPr>
            <a:xfrm>
              <a:off x="189775" y="1007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5"/>
            <p:cNvSpPr/>
            <p:nvPr/>
          </p:nvSpPr>
          <p:spPr>
            <a:xfrm>
              <a:off x="189775" y="1105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5"/>
            <p:cNvSpPr/>
            <p:nvPr/>
          </p:nvSpPr>
          <p:spPr>
            <a:xfrm>
              <a:off x="189775" y="1203950"/>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5"/>
            <p:cNvSpPr/>
            <p:nvPr/>
          </p:nvSpPr>
          <p:spPr>
            <a:xfrm>
              <a:off x="189775" y="13023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5"/>
            <p:cNvSpPr/>
            <p:nvPr/>
          </p:nvSpPr>
          <p:spPr>
            <a:xfrm>
              <a:off x="189775" y="14008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5"/>
            <p:cNvSpPr/>
            <p:nvPr/>
          </p:nvSpPr>
          <p:spPr>
            <a:xfrm>
              <a:off x="189775" y="14992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5"/>
            <p:cNvSpPr/>
            <p:nvPr/>
          </p:nvSpPr>
          <p:spPr>
            <a:xfrm>
              <a:off x="189775" y="15976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5"/>
            <p:cNvSpPr/>
            <p:nvPr/>
          </p:nvSpPr>
          <p:spPr>
            <a:xfrm>
              <a:off x="189775" y="16961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5"/>
            <p:cNvSpPr/>
            <p:nvPr/>
          </p:nvSpPr>
          <p:spPr>
            <a:xfrm>
              <a:off x="189775" y="17942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5"/>
            <p:cNvSpPr/>
            <p:nvPr/>
          </p:nvSpPr>
          <p:spPr>
            <a:xfrm>
              <a:off x="189775" y="1892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5"/>
            <p:cNvSpPr/>
            <p:nvPr/>
          </p:nvSpPr>
          <p:spPr>
            <a:xfrm>
              <a:off x="189775" y="19911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5"/>
            <p:cNvSpPr/>
            <p:nvPr/>
          </p:nvSpPr>
          <p:spPr>
            <a:xfrm>
              <a:off x="189775" y="20895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5"/>
            <p:cNvSpPr/>
            <p:nvPr/>
          </p:nvSpPr>
          <p:spPr>
            <a:xfrm>
              <a:off x="189775" y="21880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5"/>
            <p:cNvSpPr/>
            <p:nvPr/>
          </p:nvSpPr>
          <p:spPr>
            <a:xfrm>
              <a:off x="189775" y="22864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5"/>
            <p:cNvSpPr/>
            <p:nvPr/>
          </p:nvSpPr>
          <p:spPr>
            <a:xfrm>
              <a:off x="189775" y="23739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5"/>
            <p:cNvSpPr/>
            <p:nvPr/>
          </p:nvSpPr>
          <p:spPr>
            <a:xfrm>
              <a:off x="189775" y="24723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5"/>
            <p:cNvSpPr/>
            <p:nvPr/>
          </p:nvSpPr>
          <p:spPr>
            <a:xfrm>
              <a:off x="189775" y="25707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5"/>
            <p:cNvSpPr/>
            <p:nvPr/>
          </p:nvSpPr>
          <p:spPr>
            <a:xfrm>
              <a:off x="189775" y="266922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5"/>
            <p:cNvSpPr/>
            <p:nvPr/>
          </p:nvSpPr>
          <p:spPr>
            <a:xfrm>
              <a:off x="189775" y="27676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5"/>
            <p:cNvSpPr/>
            <p:nvPr/>
          </p:nvSpPr>
          <p:spPr>
            <a:xfrm>
              <a:off x="189775" y="28660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5"/>
            <p:cNvSpPr/>
            <p:nvPr/>
          </p:nvSpPr>
          <p:spPr>
            <a:xfrm>
              <a:off x="189775" y="29645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5"/>
            <p:cNvSpPr/>
            <p:nvPr/>
          </p:nvSpPr>
          <p:spPr>
            <a:xfrm>
              <a:off x="189775" y="30626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5"/>
            <p:cNvSpPr/>
            <p:nvPr/>
          </p:nvSpPr>
          <p:spPr>
            <a:xfrm>
              <a:off x="189775" y="31611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5"/>
            <p:cNvSpPr/>
            <p:nvPr/>
          </p:nvSpPr>
          <p:spPr>
            <a:xfrm>
              <a:off x="189775" y="32595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5"/>
            <p:cNvSpPr/>
            <p:nvPr/>
          </p:nvSpPr>
          <p:spPr>
            <a:xfrm>
              <a:off x="189775" y="33579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5"/>
            <p:cNvSpPr/>
            <p:nvPr/>
          </p:nvSpPr>
          <p:spPr>
            <a:xfrm>
              <a:off x="189775" y="34564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5"/>
            <p:cNvSpPr/>
            <p:nvPr/>
          </p:nvSpPr>
          <p:spPr>
            <a:xfrm>
              <a:off x="189775" y="35548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5"/>
            <p:cNvSpPr/>
            <p:nvPr/>
          </p:nvSpPr>
          <p:spPr>
            <a:xfrm>
              <a:off x="189775" y="36532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5"/>
            <p:cNvSpPr/>
            <p:nvPr/>
          </p:nvSpPr>
          <p:spPr>
            <a:xfrm>
              <a:off x="189775" y="37517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5"/>
            <p:cNvSpPr/>
            <p:nvPr/>
          </p:nvSpPr>
          <p:spPr>
            <a:xfrm>
              <a:off x="189775" y="38501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5"/>
            <p:cNvSpPr/>
            <p:nvPr/>
          </p:nvSpPr>
          <p:spPr>
            <a:xfrm>
              <a:off x="189775" y="395007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5"/>
            <p:cNvSpPr/>
            <p:nvPr/>
          </p:nvSpPr>
          <p:spPr>
            <a:xfrm>
              <a:off x="189775" y="404850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5"/>
            <p:cNvSpPr/>
            <p:nvPr/>
          </p:nvSpPr>
          <p:spPr>
            <a:xfrm>
              <a:off x="189775" y="414695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5"/>
            <p:cNvSpPr/>
            <p:nvPr/>
          </p:nvSpPr>
          <p:spPr>
            <a:xfrm>
              <a:off x="189775" y="424537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5"/>
            <p:cNvSpPr/>
            <p:nvPr/>
          </p:nvSpPr>
          <p:spPr>
            <a:xfrm>
              <a:off x="189775" y="4343825"/>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5"/>
            <p:cNvSpPr/>
            <p:nvPr/>
          </p:nvSpPr>
          <p:spPr>
            <a:xfrm>
              <a:off x="189775" y="4441950"/>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5"/>
            <p:cNvSpPr/>
            <p:nvPr/>
          </p:nvSpPr>
          <p:spPr>
            <a:xfrm>
              <a:off x="189775" y="45404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5"/>
            <p:cNvSpPr/>
            <p:nvPr/>
          </p:nvSpPr>
          <p:spPr>
            <a:xfrm>
              <a:off x="189775" y="4638825"/>
              <a:ext cx="7213175" cy="74150"/>
            </a:xfrm>
            <a:custGeom>
              <a:avLst/>
              <a:gdLst/>
              <a:ahLst/>
              <a:cxnLst/>
              <a:rect l="l" t="t" r="r" b="b"/>
              <a:pathLst>
                <a:path w="288527" h="2966" fill="none" extrusionOk="0">
                  <a:moveTo>
                    <a:pt x="1" y="1"/>
                  </a:moveTo>
                  <a:lnTo>
                    <a:pt x="3049" y="2966"/>
                  </a:lnTo>
                  <a:lnTo>
                    <a:pt x="6085" y="1"/>
                  </a:lnTo>
                  <a:lnTo>
                    <a:pt x="9121" y="2966"/>
                  </a:lnTo>
                  <a:lnTo>
                    <a:pt x="12157" y="1"/>
                  </a:lnTo>
                  <a:lnTo>
                    <a:pt x="15193" y="2966"/>
                  </a:lnTo>
                  <a:lnTo>
                    <a:pt x="18229" y="1"/>
                  </a:lnTo>
                  <a:lnTo>
                    <a:pt x="21265" y="2966"/>
                  </a:lnTo>
                  <a:lnTo>
                    <a:pt x="24302" y="1"/>
                  </a:lnTo>
                  <a:lnTo>
                    <a:pt x="27338" y="2966"/>
                  </a:lnTo>
                  <a:lnTo>
                    <a:pt x="30374" y="1"/>
                  </a:lnTo>
                  <a:lnTo>
                    <a:pt x="33410" y="2966"/>
                  </a:lnTo>
                  <a:lnTo>
                    <a:pt x="36446" y="1"/>
                  </a:lnTo>
                  <a:lnTo>
                    <a:pt x="39482" y="2966"/>
                  </a:lnTo>
                  <a:lnTo>
                    <a:pt x="42518" y="1"/>
                  </a:lnTo>
                  <a:lnTo>
                    <a:pt x="45554" y="2966"/>
                  </a:lnTo>
                  <a:lnTo>
                    <a:pt x="48590" y="1"/>
                  </a:lnTo>
                  <a:lnTo>
                    <a:pt x="51627" y="2966"/>
                  </a:lnTo>
                  <a:lnTo>
                    <a:pt x="54663" y="1"/>
                  </a:lnTo>
                  <a:lnTo>
                    <a:pt x="57699" y="2966"/>
                  </a:lnTo>
                  <a:lnTo>
                    <a:pt x="60735" y="1"/>
                  </a:lnTo>
                  <a:lnTo>
                    <a:pt x="63783" y="2966"/>
                  </a:lnTo>
                  <a:lnTo>
                    <a:pt x="66819" y="1"/>
                  </a:lnTo>
                  <a:lnTo>
                    <a:pt x="69855" y="2966"/>
                  </a:lnTo>
                  <a:lnTo>
                    <a:pt x="72891" y="1"/>
                  </a:lnTo>
                  <a:lnTo>
                    <a:pt x="75927" y="2966"/>
                  </a:lnTo>
                  <a:lnTo>
                    <a:pt x="78963" y="1"/>
                  </a:lnTo>
                  <a:lnTo>
                    <a:pt x="82000" y="2966"/>
                  </a:lnTo>
                  <a:lnTo>
                    <a:pt x="85036" y="1"/>
                  </a:lnTo>
                  <a:lnTo>
                    <a:pt x="88072" y="2966"/>
                  </a:lnTo>
                  <a:lnTo>
                    <a:pt x="91108" y="1"/>
                  </a:lnTo>
                  <a:lnTo>
                    <a:pt x="94144" y="2966"/>
                  </a:lnTo>
                  <a:lnTo>
                    <a:pt x="97180" y="1"/>
                  </a:lnTo>
                  <a:lnTo>
                    <a:pt x="100216" y="2966"/>
                  </a:lnTo>
                  <a:lnTo>
                    <a:pt x="103252" y="1"/>
                  </a:lnTo>
                  <a:lnTo>
                    <a:pt x="106288" y="2966"/>
                  </a:lnTo>
                  <a:lnTo>
                    <a:pt x="109324" y="1"/>
                  </a:lnTo>
                  <a:lnTo>
                    <a:pt x="112372" y="2966"/>
                  </a:lnTo>
                  <a:lnTo>
                    <a:pt x="115409" y="1"/>
                  </a:lnTo>
                  <a:lnTo>
                    <a:pt x="118445" y="2966"/>
                  </a:lnTo>
                  <a:lnTo>
                    <a:pt x="121481" y="1"/>
                  </a:lnTo>
                  <a:lnTo>
                    <a:pt x="124517" y="2966"/>
                  </a:lnTo>
                  <a:lnTo>
                    <a:pt x="127553" y="1"/>
                  </a:lnTo>
                  <a:lnTo>
                    <a:pt x="130589" y="2966"/>
                  </a:lnTo>
                  <a:lnTo>
                    <a:pt x="133625" y="1"/>
                  </a:lnTo>
                  <a:lnTo>
                    <a:pt x="136661" y="2966"/>
                  </a:lnTo>
                  <a:lnTo>
                    <a:pt x="139697" y="1"/>
                  </a:lnTo>
                  <a:lnTo>
                    <a:pt x="142734" y="2966"/>
                  </a:lnTo>
                  <a:lnTo>
                    <a:pt x="145770" y="1"/>
                  </a:lnTo>
                  <a:lnTo>
                    <a:pt x="148806" y="2966"/>
                  </a:lnTo>
                  <a:lnTo>
                    <a:pt x="151854" y="1"/>
                  </a:lnTo>
                  <a:lnTo>
                    <a:pt x="154890" y="2966"/>
                  </a:lnTo>
                  <a:lnTo>
                    <a:pt x="157926" y="1"/>
                  </a:lnTo>
                  <a:lnTo>
                    <a:pt x="160962" y="2966"/>
                  </a:lnTo>
                  <a:lnTo>
                    <a:pt x="163998" y="1"/>
                  </a:lnTo>
                  <a:lnTo>
                    <a:pt x="167034" y="2966"/>
                  </a:lnTo>
                  <a:lnTo>
                    <a:pt x="170070" y="1"/>
                  </a:lnTo>
                  <a:lnTo>
                    <a:pt x="173106" y="2966"/>
                  </a:lnTo>
                  <a:lnTo>
                    <a:pt x="176143" y="1"/>
                  </a:lnTo>
                  <a:lnTo>
                    <a:pt x="179179" y="2966"/>
                  </a:lnTo>
                  <a:lnTo>
                    <a:pt x="182215" y="1"/>
                  </a:lnTo>
                  <a:lnTo>
                    <a:pt x="185251" y="2966"/>
                  </a:lnTo>
                  <a:lnTo>
                    <a:pt x="188287" y="1"/>
                  </a:lnTo>
                  <a:lnTo>
                    <a:pt x="191323" y="2966"/>
                  </a:lnTo>
                  <a:lnTo>
                    <a:pt x="194359" y="1"/>
                  </a:lnTo>
                  <a:lnTo>
                    <a:pt x="197395" y="2966"/>
                  </a:lnTo>
                  <a:lnTo>
                    <a:pt x="200443" y="1"/>
                  </a:lnTo>
                  <a:lnTo>
                    <a:pt x="203479" y="2966"/>
                  </a:lnTo>
                  <a:lnTo>
                    <a:pt x="206516" y="1"/>
                  </a:lnTo>
                  <a:lnTo>
                    <a:pt x="209552" y="2966"/>
                  </a:lnTo>
                  <a:lnTo>
                    <a:pt x="212588" y="1"/>
                  </a:lnTo>
                  <a:lnTo>
                    <a:pt x="215624" y="2966"/>
                  </a:lnTo>
                  <a:lnTo>
                    <a:pt x="218660" y="1"/>
                  </a:lnTo>
                  <a:lnTo>
                    <a:pt x="221696" y="2966"/>
                  </a:lnTo>
                  <a:lnTo>
                    <a:pt x="224732" y="1"/>
                  </a:lnTo>
                  <a:lnTo>
                    <a:pt x="227768" y="2966"/>
                  </a:lnTo>
                  <a:lnTo>
                    <a:pt x="230804" y="1"/>
                  </a:lnTo>
                  <a:lnTo>
                    <a:pt x="233852" y="2966"/>
                  </a:lnTo>
                  <a:lnTo>
                    <a:pt x="236888" y="1"/>
                  </a:lnTo>
                  <a:lnTo>
                    <a:pt x="239925" y="2966"/>
                  </a:lnTo>
                  <a:lnTo>
                    <a:pt x="242961" y="1"/>
                  </a:lnTo>
                  <a:lnTo>
                    <a:pt x="245997" y="2966"/>
                  </a:lnTo>
                  <a:lnTo>
                    <a:pt x="249033" y="1"/>
                  </a:lnTo>
                  <a:lnTo>
                    <a:pt x="252069" y="2966"/>
                  </a:lnTo>
                  <a:lnTo>
                    <a:pt x="255105" y="1"/>
                  </a:lnTo>
                  <a:lnTo>
                    <a:pt x="258141" y="2966"/>
                  </a:lnTo>
                  <a:lnTo>
                    <a:pt x="261189" y="1"/>
                  </a:lnTo>
                  <a:lnTo>
                    <a:pt x="264225" y="2966"/>
                  </a:lnTo>
                  <a:lnTo>
                    <a:pt x="267261" y="1"/>
                  </a:lnTo>
                  <a:lnTo>
                    <a:pt x="270298" y="2966"/>
                  </a:lnTo>
                  <a:lnTo>
                    <a:pt x="273334" y="1"/>
                  </a:lnTo>
                  <a:lnTo>
                    <a:pt x="276370" y="2966"/>
                  </a:lnTo>
                  <a:lnTo>
                    <a:pt x="279406" y="1"/>
                  </a:lnTo>
                  <a:lnTo>
                    <a:pt x="282454" y="2966"/>
                  </a:lnTo>
                  <a:lnTo>
                    <a:pt x="285490" y="1"/>
                  </a:lnTo>
                  <a:lnTo>
                    <a:pt x="288526" y="2966"/>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5"/>
            <p:cNvSpPr/>
            <p:nvPr/>
          </p:nvSpPr>
          <p:spPr>
            <a:xfrm>
              <a:off x="189775" y="4737275"/>
              <a:ext cx="7213175" cy="74125"/>
            </a:xfrm>
            <a:custGeom>
              <a:avLst/>
              <a:gdLst/>
              <a:ahLst/>
              <a:cxnLst/>
              <a:rect l="l" t="t" r="r" b="b"/>
              <a:pathLst>
                <a:path w="288527" h="2965"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5"/>
            <p:cNvSpPr/>
            <p:nvPr/>
          </p:nvSpPr>
          <p:spPr>
            <a:xfrm>
              <a:off x="189775" y="4835700"/>
              <a:ext cx="7213175" cy="74150"/>
            </a:xfrm>
            <a:custGeom>
              <a:avLst/>
              <a:gdLst/>
              <a:ahLst/>
              <a:cxnLst/>
              <a:rect l="l" t="t" r="r" b="b"/>
              <a:pathLst>
                <a:path w="288527" h="2966" fill="none" extrusionOk="0">
                  <a:moveTo>
                    <a:pt x="1" y="0"/>
                  </a:moveTo>
                  <a:lnTo>
                    <a:pt x="3049" y="2965"/>
                  </a:lnTo>
                  <a:lnTo>
                    <a:pt x="6085" y="0"/>
                  </a:lnTo>
                  <a:lnTo>
                    <a:pt x="9121" y="2965"/>
                  </a:lnTo>
                  <a:lnTo>
                    <a:pt x="12157" y="0"/>
                  </a:lnTo>
                  <a:lnTo>
                    <a:pt x="15193" y="2965"/>
                  </a:lnTo>
                  <a:lnTo>
                    <a:pt x="18229" y="0"/>
                  </a:lnTo>
                  <a:lnTo>
                    <a:pt x="21265" y="2965"/>
                  </a:lnTo>
                  <a:lnTo>
                    <a:pt x="24302" y="0"/>
                  </a:lnTo>
                  <a:lnTo>
                    <a:pt x="27338" y="2965"/>
                  </a:lnTo>
                  <a:lnTo>
                    <a:pt x="30374" y="0"/>
                  </a:lnTo>
                  <a:lnTo>
                    <a:pt x="33410" y="2965"/>
                  </a:lnTo>
                  <a:lnTo>
                    <a:pt x="36446" y="0"/>
                  </a:lnTo>
                  <a:lnTo>
                    <a:pt x="39482" y="2965"/>
                  </a:lnTo>
                  <a:lnTo>
                    <a:pt x="42518" y="0"/>
                  </a:lnTo>
                  <a:lnTo>
                    <a:pt x="45554" y="2965"/>
                  </a:lnTo>
                  <a:lnTo>
                    <a:pt x="48590" y="0"/>
                  </a:lnTo>
                  <a:lnTo>
                    <a:pt x="51627" y="2965"/>
                  </a:lnTo>
                  <a:lnTo>
                    <a:pt x="54663" y="0"/>
                  </a:lnTo>
                  <a:lnTo>
                    <a:pt x="57699" y="2965"/>
                  </a:lnTo>
                  <a:lnTo>
                    <a:pt x="60735" y="0"/>
                  </a:lnTo>
                  <a:lnTo>
                    <a:pt x="63783" y="2965"/>
                  </a:lnTo>
                  <a:lnTo>
                    <a:pt x="66819" y="0"/>
                  </a:lnTo>
                  <a:lnTo>
                    <a:pt x="69855" y="2965"/>
                  </a:lnTo>
                  <a:lnTo>
                    <a:pt x="72891" y="0"/>
                  </a:lnTo>
                  <a:lnTo>
                    <a:pt x="75927" y="2965"/>
                  </a:lnTo>
                  <a:lnTo>
                    <a:pt x="78963" y="0"/>
                  </a:lnTo>
                  <a:lnTo>
                    <a:pt x="82000" y="2965"/>
                  </a:lnTo>
                  <a:lnTo>
                    <a:pt x="85036" y="0"/>
                  </a:lnTo>
                  <a:lnTo>
                    <a:pt x="88072" y="2965"/>
                  </a:lnTo>
                  <a:lnTo>
                    <a:pt x="91108" y="0"/>
                  </a:lnTo>
                  <a:lnTo>
                    <a:pt x="94144" y="2965"/>
                  </a:lnTo>
                  <a:lnTo>
                    <a:pt x="97180" y="0"/>
                  </a:lnTo>
                  <a:lnTo>
                    <a:pt x="100216" y="2965"/>
                  </a:lnTo>
                  <a:lnTo>
                    <a:pt x="103252" y="0"/>
                  </a:lnTo>
                  <a:lnTo>
                    <a:pt x="106288" y="2965"/>
                  </a:lnTo>
                  <a:lnTo>
                    <a:pt x="109324" y="0"/>
                  </a:lnTo>
                  <a:lnTo>
                    <a:pt x="112372" y="2965"/>
                  </a:lnTo>
                  <a:lnTo>
                    <a:pt x="115409" y="0"/>
                  </a:lnTo>
                  <a:lnTo>
                    <a:pt x="118445" y="2965"/>
                  </a:lnTo>
                  <a:lnTo>
                    <a:pt x="121481" y="0"/>
                  </a:lnTo>
                  <a:lnTo>
                    <a:pt x="124517" y="2965"/>
                  </a:lnTo>
                  <a:lnTo>
                    <a:pt x="127553" y="0"/>
                  </a:lnTo>
                  <a:lnTo>
                    <a:pt x="130589" y="2965"/>
                  </a:lnTo>
                  <a:lnTo>
                    <a:pt x="133625" y="0"/>
                  </a:lnTo>
                  <a:lnTo>
                    <a:pt x="136661" y="2965"/>
                  </a:lnTo>
                  <a:lnTo>
                    <a:pt x="139697" y="0"/>
                  </a:lnTo>
                  <a:lnTo>
                    <a:pt x="142734" y="2965"/>
                  </a:lnTo>
                  <a:lnTo>
                    <a:pt x="145770" y="0"/>
                  </a:lnTo>
                  <a:lnTo>
                    <a:pt x="148806" y="2965"/>
                  </a:lnTo>
                  <a:lnTo>
                    <a:pt x="151854" y="0"/>
                  </a:lnTo>
                  <a:lnTo>
                    <a:pt x="154890" y="2965"/>
                  </a:lnTo>
                  <a:lnTo>
                    <a:pt x="157926" y="0"/>
                  </a:lnTo>
                  <a:lnTo>
                    <a:pt x="160962" y="2965"/>
                  </a:lnTo>
                  <a:lnTo>
                    <a:pt x="163998" y="0"/>
                  </a:lnTo>
                  <a:lnTo>
                    <a:pt x="167034" y="2965"/>
                  </a:lnTo>
                  <a:lnTo>
                    <a:pt x="170070" y="0"/>
                  </a:lnTo>
                  <a:lnTo>
                    <a:pt x="173106" y="2965"/>
                  </a:lnTo>
                  <a:lnTo>
                    <a:pt x="176143" y="0"/>
                  </a:lnTo>
                  <a:lnTo>
                    <a:pt x="179179" y="2965"/>
                  </a:lnTo>
                  <a:lnTo>
                    <a:pt x="182215" y="0"/>
                  </a:lnTo>
                  <a:lnTo>
                    <a:pt x="185251" y="2965"/>
                  </a:lnTo>
                  <a:lnTo>
                    <a:pt x="188287" y="0"/>
                  </a:lnTo>
                  <a:lnTo>
                    <a:pt x="191323" y="2965"/>
                  </a:lnTo>
                  <a:lnTo>
                    <a:pt x="194359" y="0"/>
                  </a:lnTo>
                  <a:lnTo>
                    <a:pt x="197395" y="2965"/>
                  </a:lnTo>
                  <a:lnTo>
                    <a:pt x="200443" y="0"/>
                  </a:lnTo>
                  <a:lnTo>
                    <a:pt x="203479" y="2965"/>
                  </a:lnTo>
                  <a:lnTo>
                    <a:pt x="206516" y="0"/>
                  </a:lnTo>
                  <a:lnTo>
                    <a:pt x="209552" y="2965"/>
                  </a:lnTo>
                  <a:lnTo>
                    <a:pt x="212588" y="0"/>
                  </a:lnTo>
                  <a:lnTo>
                    <a:pt x="215624" y="2965"/>
                  </a:lnTo>
                  <a:lnTo>
                    <a:pt x="218660" y="0"/>
                  </a:lnTo>
                  <a:lnTo>
                    <a:pt x="221696" y="2965"/>
                  </a:lnTo>
                  <a:lnTo>
                    <a:pt x="224732" y="0"/>
                  </a:lnTo>
                  <a:lnTo>
                    <a:pt x="227768" y="2965"/>
                  </a:lnTo>
                  <a:lnTo>
                    <a:pt x="230804" y="0"/>
                  </a:lnTo>
                  <a:lnTo>
                    <a:pt x="233852" y="2965"/>
                  </a:lnTo>
                  <a:lnTo>
                    <a:pt x="236888" y="0"/>
                  </a:lnTo>
                  <a:lnTo>
                    <a:pt x="239925" y="2965"/>
                  </a:lnTo>
                  <a:lnTo>
                    <a:pt x="242961" y="0"/>
                  </a:lnTo>
                  <a:lnTo>
                    <a:pt x="245997" y="2965"/>
                  </a:lnTo>
                  <a:lnTo>
                    <a:pt x="249033" y="0"/>
                  </a:lnTo>
                  <a:lnTo>
                    <a:pt x="252069" y="2965"/>
                  </a:lnTo>
                  <a:lnTo>
                    <a:pt x="255105" y="0"/>
                  </a:lnTo>
                  <a:lnTo>
                    <a:pt x="258141" y="2965"/>
                  </a:lnTo>
                  <a:lnTo>
                    <a:pt x="261189" y="0"/>
                  </a:lnTo>
                  <a:lnTo>
                    <a:pt x="264225" y="2965"/>
                  </a:lnTo>
                  <a:lnTo>
                    <a:pt x="267261" y="0"/>
                  </a:lnTo>
                  <a:lnTo>
                    <a:pt x="270298" y="2965"/>
                  </a:lnTo>
                  <a:lnTo>
                    <a:pt x="273334" y="0"/>
                  </a:lnTo>
                  <a:lnTo>
                    <a:pt x="276370" y="2965"/>
                  </a:lnTo>
                  <a:lnTo>
                    <a:pt x="279406" y="0"/>
                  </a:lnTo>
                  <a:lnTo>
                    <a:pt x="282454" y="2965"/>
                  </a:lnTo>
                  <a:lnTo>
                    <a:pt x="285490" y="0"/>
                  </a:lnTo>
                  <a:lnTo>
                    <a:pt x="288526" y="2965"/>
                  </a:lnTo>
                </a:path>
              </a:pathLst>
            </a:custGeom>
            <a:noFill/>
            <a:ln w="3850" cap="flat" cmpd="sng">
              <a:solidFill>
                <a:schemeClr val="lt2"/>
              </a:solidFill>
              <a:prstDash val="solid"/>
              <a:miter lim="1185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15"/>
          <p:cNvGrpSpPr/>
          <p:nvPr/>
        </p:nvGrpSpPr>
        <p:grpSpPr>
          <a:xfrm>
            <a:off x="342900" y="345550"/>
            <a:ext cx="8458250" cy="4471200"/>
            <a:chOff x="342900" y="345550"/>
            <a:chExt cx="8458250" cy="4471200"/>
          </a:xfrm>
        </p:grpSpPr>
        <p:sp>
          <p:nvSpPr>
            <p:cNvPr id="792" name="Google Shape;792;p15"/>
            <p:cNvSpPr/>
            <p:nvPr/>
          </p:nvSpPr>
          <p:spPr>
            <a:xfrm flipH="1">
              <a:off x="342900" y="345550"/>
              <a:ext cx="8458200" cy="4471200"/>
            </a:xfrm>
            <a:prstGeom prst="rect">
              <a:avLst/>
            </a:prstGeom>
            <a:solidFill>
              <a:schemeClr val="dk2"/>
            </a:solidFill>
            <a:ln w="9525" cap="flat" cmpd="sng">
              <a:solidFill>
                <a:schemeClr val="dk1"/>
              </a:solidFill>
              <a:prstDash val="solid"/>
              <a:round/>
              <a:headEnd type="none" w="sm" len="sm"/>
              <a:tailEnd type="none" w="sm" len="sm"/>
            </a:ln>
            <a:effectLst>
              <a:outerShdw blurRad="114300" dist="28575" dir="2940000" algn="bl" rotWithShape="0">
                <a:srgbClr val="435D74">
                  <a:alpha val="5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5"/>
            <p:cNvSpPr/>
            <p:nvPr/>
          </p:nvSpPr>
          <p:spPr>
            <a:xfrm>
              <a:off x="342950" y="345550"/>
              <a:ext cx="8458200" cy="41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 name="Google Shape;794;p15"/>
            <p:cNvGrpSpPr/>
            <p:nvPr/>
          </p:nvGrpSpPr>
          <p:grpSpPr>
            <a:xfrm>
              <a:off x="527184" y="490542"/>
              <a:ext cx="459236" cy="121123"/>
              <a:chOff x="450981" y="360000"/>
              <a:chExt cx="304816" cy="80400"/>
            </a:xfrm>
          </p:grpSpPr>
          <p:sp>
            <p:nvSpPr>
              <p:cNvPr id="795" name="Google Shape;795;p15"/>
              <p:cNvSpPr/>
              <p:nvPr/>
            </p:nvSpPr>
            <p:spPr>
              <a:xfrm rot="2700000">
                <a:off x="687171"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5"/>
              <p:cNvSpPr/>
              <p:nvPr/>
            </p:nvSpPr>
            <p:spPr>
              <a:xfrm rot="2700000">
                <a:off x="574963"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5"/>
              <p:cNvSpPr/>
              <p:nvPr/>
            </p:nvSpPr>
            <p:spPr>
              <a:xfrm rot="2700000">
                <a:off x="462755" y="371774"/>
                <a:ext cx="56851" cy="5685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15"/>
            <p:cNvGrpSpPr/>
            <p:nvPr/>
          </p:nvGrpSpPr>
          <p:grpSpPr>
            <a:xfrm>
              <a:off x="8498550" y="1000206"/>
              <a:ext cx="52200" cy="3522903"/>
              <a:chOff x="8588549" y="830025"/>
              <a:chExt cx="52200" cy="3766200"/>
            </a:xfrm>
          </p:grpSpPr>
          <p:sp>
            <p:nvSpPr>
              <p:cNvPr id="799" name="Google Shape;799;p15"/>
              <p:cNvSpPr/>
              <p:nvPr/>
            </p:nvSpPr>
            <p:spPr>
              <a:xfrm>
                <a:off x="8588549" y="830025"/>
                <a:ext cx="52200" cy="376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5"/>
              <p:cNvSpPr/>
              <p:nvPr/>
            </p:nvSpPr>
            <p:spPr>
              <a:xfrm>
                <a:off x="8588549" y="830025"/>
                <a:ext cx="52200" cy="119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15"/>
            <p:cNvGrpSpPr/>
            <p:nvPr/>
          </p:nvGrpSpPr>
          <p:grpSpPr>
            <a:xfrm>
              <a:off x="8408555" y="435010"/>
              <a:ext cx="232186" cy="232186"/>
              <a:chOff x="2603175" y="1450475"/>
              <a:chExt cx="2780675" cy="2780675"/>
            </a:xfrm>
          </p:grpSpPr>
          <p:sp>
            <p:nvSpPr>
              <p:cNvPr id="802" name="Google Shape;802;p15"/>
              <p:cNvSpPr/>
              <p:nvPr/>
            </p:nvSpPr>
            <p:spPr>
              <a:xfrm>
                <a:off x="2603175" y="1450475"/>
                <a:ext cx="2780675" cy="2780675"/>
              </a:xfrm>
              <a:custGeom>
                <a:avLst/>
                <a:gdLst/>
                <a:ahLst/>
                <a:cxnLst/>
                <a:rect l="l" t="t" r="r" b="b"/>
                <a:pathLst>
                  <a:path w="111227" h="111227" extrusionOk="0">
                    <a:moveTo>
                      <a:pt x="55614" y="1"/>
                    </a:moveTo>
                    <a:cubicBezTo>
                      <a:pt x="24916" y="1"/>
                      <a:pt x="1" y="24915"/>
                      <a:pt x="1" y="55614"/>
                    </a:cubicBezTo>
                    <a:cubicBezTo>
                      <a:pt x="1" y="86312"/>
                      <a:pt x="24916" y="111227"/>
                      <a:pt x="55614" y="111227"/>
                    </a:cubicBezTo>
                    <a:cubicBezTo>
                      <a:pt x="86312" y="111227"/>
                      <a:pt x="111227" y="86312"/>
                      <a:pt x="111227" y="55614"/>
                    </a:cubicBezTo>
                    <a:cubicBezTo>
                      <a:pt x="111227" y="24915"/>
                      <a:pt x="86312" y="1"/>
                      <a:pt x="55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5"/>
              <p:cNvSpPr/>
              <p:nvPr/>
            </p:nvSpPr>
            <p:spPr>
              <a:xfrm>
                <a:off x="3392900" y="2084475"/>
                <a:ext cx="1201250" cy="1512700"/>
              </a:xfrm>
              <a:custGeom>
                <a:avLst/>
                <a:gdLst/>
                <a:ahLst/>
                <a:cxnLst/>
                <a:rect l="l" t="t" r="r" b="b"/>
                <a:pathLst>
                  <a:path w="48050" h="60508" extrusionOk="0">
                    <a:moveTo>
                      <a:pt x="24025" y="0"/>
                    </a:moveTo>
                    <a:cubicBezTo>
                      <a:pt x="14682" y="0"/>
                      <a:pt x="6674" y="7564"/>
                      <a:pt x="6674" y="16907"/>
                    </a:cubicBezTo>
                    <a:cubicBezTo>
                      <a:pt x="6674" y="23580"/>
                      <a:pt x="10678" y="29364"/>
                      <a:pt x="16462" y="32033"/>
                    </a:cubicBezTo>
                    <a:cubicBezTo>
                      <a:pt x="6674" y="35593"/>
                      <a:pt x="0" y="44046"/>
                      <a:pt x="0" y="54723"/>
                    </a:cubicBezTo>
                    <a:lnTo>
                      <a:pt x="0" y="60507"/>
                    </a:lnTo>
                    <a:lnTo>
                      <a:pt x="48050" y="60507"/>
                    </a:lnTo>
                    <a:lnTo>
                      <a:pt x="48050" y="54723"/>
                    </a:lnTo>
                    <a:cubicBezTo>
                      <a:pt x="48050" y="44046"/>
                      <a:pt x="40931" y="35148"/>
                      <a:pt x="31588" y="32033"/>
                    </a:cubicBezTo>
                    <a:cubicBezTo>
                      <a:pt x="37372" y="29364"/>
                      <a:pt x="40931" y="23580"/>
                      <a:pt x="40931" y="16907"/>
                    </a:cubicBezTo>
                    <a:cubicBezTo>
                      <a:pt x="40931" y="7564"/>
                      <a:pt x="33368" y="0"/>
                      <a:pt x="24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15"/>
            <p:cNvGrpSpPr/>
            <p:nvPr/>
          </p:nvGrpSpPr>
          <p:grpSpPr>
            <a:xfrm>
              <a:off x="3000675" y="458553"/>
              <a:ext cx="3237900" cy="185100"/>
              <a:chOff x="2953050" y="330750"/>
              <a:chExt cx="3237900" cy="185100"/>
            </a:xfrm>
          </p:grpSpPr>
          <p:sp>
            <p:nvSpPr>
              <p:cNvPr id="805" name="Google Shape;805;p15"/>
              <p:cNvSpPr/>
              <p:nvPr/>
            </p:nvSpPr>
            <p:spPr>
              <a:xfrm>
                <a:off x="2953050" y="330750"/>
                <a:ext cx="3237900" cy="185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 name="Google Shape;806;p15"/>
              <p:cNvGrpSpPr/>
              <p:nvPr/>
            </p:nvGrpSpPr>
            <p:grpSpPr>
              <a:xfrm>
                <a:off x="3009748" y="385168"/>
                <a:ext cx="79207" cy="76263"/>
                <a:chOff x="10367100" y="4713825"/>
                <a:chExt cx="232075" cy="223450"/>
              </a:xfrm>
            </p:grpSpPr>
            <p:sp>
              <p:nvSpPr>
                <p:cNvPr id="807" name="Google Shape;807;p15"/>
                <p:cNvSpPr/>
                <p:nvPr/>
              </p:nvSpPr>
              <p:spPr>
                <a:xfrm>
                  <a:off x="10367100" y="4713825"/>
                  <a:ext cx="193825" cy="177550"/>
                </a:xfrm>
                <a:custGeom>
                  <a:avLst/>
                  <a:gdLst/>
                  <a:ahLst/>
                  <a:cxnLst/>
                  <a:rect l="l" t="t" r="r" b="b"/>
                  <a:pathLst>
                    <a:path w="7753" h="7102" extrusionOk="0">
                      <a:moveTo>
                        <a:pt x="3877" y="523"/>
                      </a:moveTo>
                      <a:cubicBezTo>
                        <a:pt x="4641" y="523"/>
                        <a:pt x="5457" y="829"/>
                        <a:pt x="6018" y="1390"/>
                      </a:cubicBezTo>
                      <a:cubicBezTo>
                        <a:pt x="7242" y="2563"/>
                        <a:pt x="7242" y="4501"/>
                        <a:pt x="6018" y="5674"/>
                      </a:cubicBezTo>
                      <a:cubicBezTo>
                        <a:pt x="5432" y="6286"/>
                        <a:pt x="4654" y="6592"/>
                        <a:pt x="3877" y="6592"/>
                      </a:cubicBezTo>
                      <a:cubicBezTo>
                        <a:pt x="3099" y="6592"/>
                        <a:pt x="2321" y="6286"/>
                        <a:pt x="1735" y="5674"/>
                      </a:cubicBezTo>
                      <a:cubicBezTo>
                        <a:pt x="562" y="4501"/>
                        <a:pt x="562" y="2563"/>
                        <a:pt x="1735" y="1390"/>
                      </a:cubicBezTo>
                      <a:cubicBezTo>
                        <a:pt x="2347" y="829"/>
                        <a:pt x="3112" y="523"/>
                        <a:pt x="3877" y="523"/>
                      </a:cubicBezTo>
                      <a:close/>
                      <a:moveTo>
                        <a:pt x="3877" y="0"/>
                      </a:moveTo>
                      <a:cubicBezTo>
                        <a:pt x="2971" y="0"/>
                        <a:pt x="2066" y="344"/>
                        <a:pt x="1378" y="1033"/>
                      </a:cubicBezTo>
                      <a:cubicBezTo>
                        <a:pt x="1" y="2410"/>
                        <a:pt x="1" y="4654"/>
                        <a:pt x="1378" y="6031"/>
                      </a:cubicBezTo>
                      <a:cubicBezTo>
                        <a:pt x="2092" y="6745"/>
                        <a:pt x="3010" y="7102"/>
                        <a:pt x="3877" y="7102"/>
                      </a:cubicBezTo>
                      <a:cubicBezTo>
                        <a:pt x="4794" y="7102"/>
                        <a:pt x="5712" y="6745"/>
                        <a:pt x="6375" y="6031"/>
                      </a:cubicBezTo>
                      <a:cubicBezTo>
                        <a:pt x="7752" y="4654"/>
                        <a:pt x="7752" y="2410"/>
                        <a:pt x="6375" y="1033"/>
                      </a:cubicBezTo>
                      <a:cubicBezTo>
                        <a:pt x="5687" y="344"/>
                        <a:pt x="4782" y="0"/>
                        <a:pt x="3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5"/>
                <p:cNvSpPr/>
                <p:nvPr/>
              </p:nvSpPr>
              <p:spPr>
                <a:xfrm>
                  <a:off x="10517550" y="4855650"/>
                  <a:ext cx="81625" cy="81625"/>
                </a:xfrm>
                <a:custGeom>
                  <a:avLst/>
                  <a:gdLst/>
                  <a:ahLst/>
                  <a:cxnLst/>
                  <a:rect l="l" t="t" r="r" b="b"/>
                  <a:pathLst>
                    <a:path w="3265" h="3265" extrusionOk="0">
                      <a:moveTo>
                        <a:pt x="357" y="1"/>
                      </a:moveTo>
                      <a:lnTo>
                        <a:pt x="0" y="358"/>
                      </a:lnTo>
                      <a:lnTo>
                        <a:pt x="2907" y="3265"/>
                      </a:lnTo>
                      <a:lnTo>
                        <a:pt x="3264" y="2908"/>
                      </a:lnTo>
                      <a:lnTo>
                        <a:pt x="35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09" name="Google Shape;809;p15"/>
          <p:cNvSpPr txBox="1">
            <a:spLocks noGrp="1"/>
          </p:cNvSpPr>
          <p:nvPr>
            <p:ph type="title"/>
          </p:nvPr>
        </p:nvSpPr>
        <p:spPr>
          <a:xfrm>
            <a:off x="715100" y="2636825"/>
            <a:ext cx="4475700" cy="841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810" name="Google Shape;810;p15"/>
          <p:cNvSpPr txBox="1">
            <a:spLocks noGrp="1"/>
          </p:cNvSpPr>
          <p:nvPr>
            <p:ph type="title" idx="2" hasCustomPrompt="1"/>
          </p:nvPr>
        </p:nvSpPr>
        <p:spPr>
          <a:xfrm>
            <a:off x="715100" y="1390437"/>
            <a:ext cx="1184100" cy="109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11" name="Google Shape;811;p15"/>
          <p:cNvSpPr txBox="1">
            <a:spLocks noGrp="1"/>
          </p:cNvSpPr>
          <p:nvPr>
            <p:ph type="subTitle" idx="1"/>
          </p:nvPr>
        </p:nvSpPr>
        <p:spPr>
          <a:xfrm>
            <a:off x="715100" y="3587075"/>
            <a:ext cx="4802700" cy="416700"/>
          </a:xfrm>
          <a:prstGeom prst="rect">
            <a:avLst/>
          </a:prstGeom>
          <a:solidFill>
            <a:schemeClr val="dk1"/>
          </a:solid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763600"/>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1pPr>
            <a:lvl2pPr lvl="1"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2pPr>
            <a:lvl3pPr lvl="2"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3pPr>
            <a:lvl4pPr lvl="3"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4pPr>
            <a:lvl5pPr lvl="4"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5pPr>
            <a:lvl6pPr lvl="5"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6pPr>
            <a:lvl7pPr lvl="6"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7pPr>
            <a:lvl8pPr lvl="7"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8pPr>
            <a:lvl9pPr lvl="8" algn="ctr"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1pPr>
            <a:lvl2pPr marL="914400" lvl="1"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2pPr>
            <a:lvl3pPr marL="1371600" lvl="2"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3pPr>
            <a:lvl4pPr marL="1828800" lvl="3"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4pPr>
            <a:lvl5pPr marL="2286000" lvl="4"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5pPr>
            <a:lvl6pPr marL="2743200" lvl="5"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6pPr>
            <a:lvl7pPr marL="3200400" lvl="6"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7pPr>
            <a:lvl8pPr marL="3657600" lvl="7"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8pPr>
            <a:lvl9pPr marL="4114800" lvl="8"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8" r:id="rId8"/>
    <p:sldLayoutId id="2147483661" r:id="rId9"/>
    <p:sldLayoutId id="2147483665" r:id="rId10"/>
    <p:sldLayoutId id="2147483670" r:id="rId11"/>
    <p:sldLayoutId id="2147483677" r:id="rId12"/>
    <p:sldLayoutId id="2147483678" r:id="rId13"/>
    <p:sldLayoutId id="2147483679"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043"/>
        <p:cNvGrpSpPr/>
        <p:nvPr/>
      </p:nvGrpSpPr>
      <p:grpSpPr>
        <a:xfrm>
          <a:off x="0" y="0"/>
          <a:ext cx="0" cy="0"/>
          <a:chOff x="0" y="0"/>
          <a:chExt cx="0" cy="0"/>
        </a:xfrm>
      </p:grpSpPr>
      <p:sp>
        <p:nvSpPr>
          <p:cNvPr id="2044" name="Google Shape;2044;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045" name="Google Shape;2045;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 id="214748368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hyperlink" Target="https://www.freepik.com/free-photo/woman-showing-information-laptop_2070775.htm/?utm_source=slidesgo_template&amp;utm_medium=referral-link&amp;utm_campaign=sg_resources&amp;utm_content=freepik" TargetMode="External"/><Relationship Id="rId7" Type="http://schemas.openxmlformats.org/officeDocument/2006/relationships/hyperlink" Target="https://www.freepik.com/free-photo/side-view-team-professionals-working-with-new-technology_13183601.htm/?utm_source=slidesgo_template&amp;utm_medium=referral-link&amp;utm_campaign=sg_resources&amp;utm_content=freepik"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www.freepik.com/free-photo/female-web-designer-office-with-notebook_32520426.htm/?utm_source=slidesgo_template&amp;utm_medium=referral-link&amp;utm_campaign=sg_resources&amp;utm_content=freepik" TargetMode="External"/><Relationship Id="rId5" Type="http://schemas.openxmlformats.org/officeDocument/2006/relationships/hyperlink" Target="https://www.freepik.com/free-photo/low-angle-businessman_12162282.htm/?utm_source=slidesgo_template&amp;utm_medium=referral-link&amp;utm_campaign=sg_resources&amp;utm_content=freepik" TargetMode="External"/><Relationship Id="rId4" Type="http://schemas.openxmlformats.org/officeDocument/2006/relationships/hyperlink" Target="https://www.freepik.com/free-photo/team-meeting-office_12162245.htm/?utm_source=slidesgo_template&amp;utm_medium=referral-link&amp;utm_campaign=sg_resources&amp;utm_content=freepik"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2.xml"/></Relationships>
</file>

<file path=ppt/slides/_rels/slide1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6.xml"/><Relationship Id="rId1" Type="http://schemas.openxmlformats.org/officeDocument/2006/relationships/slideLayout" Target="../slideLayouts/slideLayout1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2.xml"/></Relationships>
</file>

<file path=ppt/slides/_rels/slide17.xml.rels><?xml version="1.0" encoding="UTF-8" standalone="yes"?>
<Relationships xmlns="http://schemas.openxmlformats.org/package/2006/relationships"><Relationship Id="rId3" Type="http://schemas.openxmlformats.org/officeDocument/2006/relationships/hyperlink" Target="https://fonts.google.com/specimen/Poppins" TargetMode="External"/><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hyperlink" Target="https://fonts.google.com/specimen/Cabin" TargetMode="External"/></Relationships>
</file>

<file path=ppt/slides/_rels/slide1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15.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52"/>
        <p:cNvGrpSpPr/>
        <p:nvPr/>
      </p:nvGrpSpPr>
      <p:grpSpPr>
        <a:xfrm>
          <a:off x="0" y="0"/>
          <a:ext cx="0" cy="0"/>
          <a:chOff x="0" y="0"/>
          <a:chExt cx="0" cy="0"/>
        </a:xfrm>
      </p:grpSpPr>
      <p:sp>
        <p:nvSpPr>
          <p:cNvPr id="2053" name="Google Shape;2053;p37"/>
          <p:cNvSpPr txBox="1">
            <a:spLocks noGrp="1"/>
          </p:cNvSpPr>
          <p:nvPr>
            <p:ph type="ctrTitle"/>
          </p:nvPr>
        </p:nvSpPr>
        <p:spPr>
          <a:xfrm>
            <a:off x="1246650" y="1554238"/>
            <a:ext cx="6649125" cy="84189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solidFill>
                  <a:schemeClr val="dk1"/>
                </a:solidFill>
              </a:rPr>
              <a:t>Design patterns</a:t>
            </a:r>
            <a:br>
              <a:rPr lang="vi-VN">
                <a:solidFill>
                  <a:schemeClr val="dk1"/>
                </a:solidFill>
              </a:rPr>
            </a:br>
            <a:endParaRPr b="1">
              <a:solidFill>
                <a:schemeClr val="dk1"/>
              </a:solidFill>
            </a:endParaRPr>
          </a:p>
        </p:txBody>
      </p:sp>
      <p:sp>
        <p:nvSpPr>
          <p:cNvPr id="2054" name="Google Shape;2054;p37"/>
          <p:cNvSpPr txBox="1">
            <a:spLocks noGrp="1"/>
          </p:cNvSpPr>
          <p:nvPr>
            <p:ph type="subTitle" idx="1"/>
          </p:nvPr>
        </p:nvSpPr>
        <p:spPr>
          <a:xfrm>
            <a:off x="1395412" y="2747373"/>
            <a:ext cx="6351600" cy="40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a:t>Factory method &amp; Abstract factory</a:t>
            </a:r>
          </a:p>
        </p:txBody>
      </p:sp>
      <p:grpSp>
        <p:nvGrpSpPr>
          <p:cNvPr id="2055" name="Google Shape;2055;p37"/>
          <p:cNvGrpSpPr/>
          <p:nvPr/>
        </p:nvGrpSpPr>
        <p:grpSpPr>
          <a:xfrm>
            <a:off x="1029150" y="1176300"/>
            <a:ext cx="217500" cy="297375"/>
            <a:chOff x="1029275" y="1000200"/>
            <a:chExt cx="217500" cy="297375"/>
          </a:xfrm>
        </p:grpSpPr>
        <p:sp>
          <p:nvSpPr>
            <p:cNvPr id="2056" name="Google Shape;2056;p37"/>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37"/>
          <p:cNvGrpSpPr/>
          <p:nvPr/>
        </p:nvGrpSpPr>
        <p:grpSpPr>
          <a:xfrm>
            <a:off x="7678275" y="4090875"/>
            <a:ext cx="326725" cy="297375"/>
            <a:chOff x="7885800" y="4081350"/>
            <a:chExt cx="326725" cy="297375"/>
          </a:xfrm>
        </p:grpSpPr>
        <p:grpSp>
          <p:nvGrpSpPr>
            <p:cNvPr id="2059" name="Google Shape;2059;p37"/>
            <p:cNvGrpSpPr/>
            <p:nvPr/>
          </p:nvGrpSpPr>
          <p:grpSpPr>
            <a:xfrm>
              <a:off x="7885800" y="4081350"/>
              <a:ext cx="217500" cy="297375"/>
              <a:chOff x="7885800" y="4081350"/>
              <a:chExt cx="217500" cy="297375"/>
            </a:xfrm>
          </p:grpSpPr>
          <p:sp>
            <p:nvSpPr>
              <p:cNvPr id="2060" name="Google Shape;2060;p37"/>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2" name="Google Shape;2062;p37"/>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3" name="Google Shape;2063;p37"/>
          <p:cNvSpPr/>
          <p:nvPr/>
        </p:nvSpPr>
        <p:spPr>
          <a:xfrm rot="10800000">
            <a:off x="6857925"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grpSp>
        <p:nvGrpSpPr>
          <p:cNvPr id="2120" name="Google Shape;2120;p41"/>
          <p:cNvGrpSpPr/>
          <p:nvPr/>
        </p:nvGrpSpPr>
        <p:grpSpPr>
          <a:xfrm>
            <a:off x="7984800" y="1619125"/>
            <a:ext cx="217500" cy="297375"/>
            <a:chOff x="1029275" y="1000200"/>
            <a:chExt cx="217500" cy="297375"/>
          </a:xfrm>
        </p:grpSpPr>
        <p:sp>
          <p:nvSpPr>
            <p:cNvPr id="2121" name="Google Shape;2121;p41"/>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1"/>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41"/>
          <p:cNvSpPr/>
          <p:nvPr/>
        </p:nvSpPr>
        <p:spPr>
          <a:xfrm rot="10800000">
            <a:off x="7198550"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18;p41">
            <a:extLst>
              <a:ext uri="{FF2B5EF4-FFF2-40B4-BE49-F238E27FC236}">
                <a16:creationId xmlns:a16="http://schemas.microsoft.com/office/drawing/2014/main" id="{A88F6251-C582-BA94-7349-559F51AA8314}"/>
              </a:ext>
            </a:extLst>
          </p:cNvPr>
          <p:cNvSpPr txBox="1">
            <a:spLocks/>
          </p:cNvSpPr>
          <p:nvPr/>
        </p:nvSpPr>
        <p:spPr>
          <a:xfrm>
            <a:off x="3440966" y="463550"/>
            <a:ext cx="2579122" cy="2699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sz="1200">
                <a:latin typeface="Cabin"/>
                <a:ea typeface="Cabin"/>
                <a:cs typeface="Cabin"/>
                <a:sym typeface="Cabin"/>
              </a:rPr>
              <a:t>Abstract f</a:t>
            </a:r>
            <a:r>
              <a:rPr lang="vi-VN" sz="1200">
                <a:latin typeface="Cabin"/>
                <a:ea typeface="Cabin"/>
                <a:cs typeface="Cabin"/>
                <a:sym typeface="Cabin"/>
              </a:rPr>
              <a:t>actory:</a:t>
            </a:r>
            <a:r>
              <a:rPr lang="en-US" sz="1200">
                <a:latin typeface="Cabin"/>
                <a:ea typeface="Cabin"/>
                <a:cs typeface="Cabin"/>
                <a:sym typeface="Cabin"/>
              </a:rPr>
              <a:t> Demo</a:t>
            </a:r>
            <a:endParaRPr lang="vi-VN" sz="1200"/>
          </a:p>
        </p:txBody>
      </p:sp>
      <p:sp>
        <p:nvSpPr>
          <p:cNvPr id="2" name="Google Shape;2101;p40">
            <a:extLst>
              <a:ext uri="{FF2B5EF4-FFF2-40B4-BE49-F238E27FC236}">
                <a16:creationId xmlns:a16="http://schemas.microsoft.com/office/drawing/2014/main" id="{ECA75D95-E210-6829-2C08-7832F890DDBA}"/>
              </a:ext>
            </a:extLst>
          </p:cNvPr>
          <p:cNvSpPr txBox="1">
            <a:spLocks noGrp="1"/>
          </p:cNvSpPr>
          <p:nvPr>
            <p:ph type="title"/>
          </p:nvPr>
        </p:nvSpPr>
        <p:spPr>
          <a:xfrm>
            <a:off x="1610798" y="2312800"/>
            <a:ext cx="5795403"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DEMO</a:t>
            </a:r>
            <a:endParaRPr/>
          </a:p>
        </p:txBody>
      </p:sp>
    </p:spTree>
    <p:extLst>
      <p:ext uri="{BB962C8B-B14F-4D97-AF65-F5344CB8AC3E}">
        <p14:creationId xmlns:p14="http://schemas.microsoft.com/office/powerpoint/2010/main" val="4307012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0"/>
        <p:cNvGrpSpPr/>
        <p:nvPr/>
      </p:nvGrpSpPr>
      <p:grpSpPr>
        <a:xfrm>
          <a:off x="0" y="0"/>
          <a:ext cx="0" cy="0"/>
          <a:chOff x="0" y="0"/>
          <a:chExt cx="0" cy="0"/>
        </a:xfrm>
      </p:grpSpPr>
      <p:sp>
        <p:nvSpPr>
          <p:cNvPr id="2221" name="Google Shape;2221;p45"/>
          <p:cNvSpPr txBox="1">
            <a:spLocks noGrp="1"/>
          </p:cNvSpPr>
          <p:nvPr>
            <p:ph type="title"/>
          </p:nvPr>
        </p:nvSpPr>
        <p:spPr>
          <a:xfrm>
            <a:off x="3578999" y="369198"/>
            <a:ext cx="1961216" cy="41457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1400"/>
              <a:t>Comparsion</a:t>
            </a:r>
            <a:endParaRPr sz="1400"/>
          </a:p>
        </p:txBody>
      </p:sp>
      <p:sp>
        <p:nvSpPr>
          <p:cNvPr id="2227" name="Google Shape;2227;p45"/>
          <p:cNvSpPr/>
          <p:nvPr/>
        </p:nvSpPr>
        <p:spPr>
          <a:xfrm rot="10800000">
            <a:off x="1246650" y="3919683"/>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8" name="Google Shape;2228;p45"/>
          <p:cNvGrpSpPr/>
          <p:nvPr/>
        </p:nvGrpSpPr>
        <p:grpSpPr>
          <a:xfrm>
            <a:off x="7930350" y="3738525"/>
            <a:ext cx="217500" cy="486225"/>
            <a:chOff x="7885800" y="3892500"/>
            <a:chExt cx="217500" cy="486225"/>
          </a:xfrm>
        </p:grpSpPr>
        <p:grpSp>
          <p:nvGrpSpPr>
            <p:cNvPr id="2229" name="Google Shape;2229;p45"/>
            <p:cNvGrpSpPr/>
            <p:nvPr/>
          </p:nvGrpSpPr>
          <p:grpSpPr>
            <a:xfrm>
              <a:off x="7885800" y="4081350"/>
              <a:ext cx="217500" cy="297375"/>
              <a:chOff x="7885800" y="4081350"/>
              <a:chExt cx="217500" cy="297375"/>
            </a:xfrm>
          </p:grpSpPr>
          <p:sp>
            <p:nvSpPr>
              <p:cNvPr id="2230" name="Google Shape;2230;p45"/>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5"/>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2" name="Google Shape;2232;p45"/>
            <p:cNvSpPr/>
            <p:nvPr/>
          </p:nvSpPr>
          <p:spPr>
            <a:xfrm rot="10800000">
              <a:off x="7954950" y="3892500"/>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45"/>
          <p:cNvGrpSpPr/>
          <p:nvPr/>
        </p:nvGrpSpPr>
        <p:grpSpPr>
          <a:xfrm>
            <a:off x="1560575" y="3498175"/>
            <a:ext cx="326725" cy="297375"/>
            <a:chOff x="7885800" y="4081350"/>
            <a:chExt cx="326725" cy="297375"/>
          </a:xfrm>
        </p:grpSpPr>
        <p:grpSp>
          <p:nvGrpSpPr>
            <p:cNvPr id="2234" name="Google Shape;2234;p45"/>
            <p:cNvGrpSpPr/>
            <p:nvPr/>
          </p:nvGrpSpPr>
          <p:grpSpPr>
            <a:xfrm>
              <a:off x="7885800" y="4081350"/>
              <a:ext cx="217500" cy="297375"/>
              <a:chOff x="7885800" y="4081350"/>
              <a:chExt cx="217500" cy="297375"/>
            </a:xfrm>
          </p:grpSpPr>
          <p:sp>
            <p:nvSpPr>
              <p:cNvPr id="2235" name="Google Shape;2235;p45"/>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5"/>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7" name="Google Shape;2237;p45"/>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Table 1">
            <a:extLst>
              <a:ext uri="{FF2B5EF4-FFF2-40B4-BE49-F238E27FC236}">
                <a16:creationId xmlns:a16="http://schemas.microsoft.com/office/drawing/2014/main" id="{892718FF-31CB-AB85-2AA1-10FDF706E3A9}"/>
              </a:ext>
            </a:extLst>
          </p:cNvPr>
          <p:cNvGraphicFramePr>
            <a:graphicFrameLocks noGrp="1"/>
          </p:cNvGraphicFramePr>
          <p:nvPr>
            <p:extLst>
              <p:ext uri="{D42A27DB-BD31-4B8C-83A1-F6EECF244321}">
                <p14:modId xmlns:p14="http://schemas.microsoft.com/office/powerpoint/2010/main" val="2284896904"/>
              </p:ext>
            </p:extLst>
          </p:nvPr>
        </p:nvGraphicFramePr>
        <p:xfrm>
          <a:off x="432600" y="1242728"/>
          <a:ext cx="7715250" cy="3017520"/>
        </p:xfrm>
        <a:graphic>
          <a:graphicData uri="http://schemas.openxmlformats.org/drawingml/2006/table">
            <a:tbl>
              <a:tblPr>
                <a:tableStyleId>{5940675A-B579-460E-94D1-54222C63F5DA}</a:tableStyleId>
              </a:tblPr>
              <a:tblGrid>
                <a:gridCol w="1846256">
                  <a:extLst>
                    <a:ext uri="{9D8B030D-6E8A-4147-A177-3AD203B41FA5}">
                      <a16:colId xmlns:a16="http://schemas.microsoft.com/office/drawing/2014/main" val="3225335633"/>
                    </a:ext>
                  </a:extLst>
                </a:gridCol>
                <a:gridCol w="2921794">
                  <a:extLst>
                    <a:ext uri="{9D8B030D-6E8A-4147-A177-3AD203B41FA5}">
                      <a16:colId xmlns:a16="http://schemas.microsoft.com/office/drawing/2014/main" val="2138433355"/>
                    </a:ext>
                  </a:extLst>
                </a:gridCol>
                <a:gridCol w="2947200">
                  <a:extLst>
                    <a:ext uri="{9D8B030D-6E8A-4147-A177-3AD203B41FA5}">
                      <a16:colId xmlns:a16="http://schemas.microsoft.com/office/drawing/2014/main" val="12158062"/>
                    </a:ext>
                  </a:extLst>
                </a:gridCol>
              </a:tblGrid>
              <a:tr h="0">
                <a:tc>
                  <a:txBody>
                    <a:bodyPr/>
                    <a:lstStyle/>
                    <a:p>
                      <a:r>
                        <a:rPr lang="en-US" b="1"/>
                        <a:t>Feature</a:t>
                      </a:r>
                    </a:p>
                  </a:txBody>
                  <a:tcPr anchor="ctr"/>
                </a:tc>
                <a:tc>
                  <a:txBody>
                    <a:bodyPr/>
                    <a:lstStyle/>
                    <a:p>
                      <a:r>
                        <a:rPr lang="en-US" b="1"/>
                        <a:t>Factory Method</a:t>
                      </a:r>
                    </a:p>
                  </a:txBody>
                  <a:tcPr anchor="ctr"/>
                </a:tc>
                <a:tc>
                  <a:txBody>
                    <a:bodyPr/>
                    <a:lstStyle/>
                    <a:p>
                      <a:r>
                        <a:rPr lang="en-US" b="1"/>
                        <a:t>Abstract Factory</a:t>
                      </a:r>
                    </a:p>
                  </a:txBody>
                  <a:tcPr anchor="ctr"/>
                </a:tc>
                <a:extLst>
                  <a:ext uri="{0D108BD9-81ED-4DB2-BD59-A6C34878D82A}">
                    <a16:rowId xmlns:a16="http://schemas.microsoft.com/office/drawing/2014/main" val="3029082272"/>
                  </a:ext>
                </a:extLst>
              </a:tr>
              <a:tr h="0">
                <a:tc>
                  <a:txBody>
                    <a:bodyPr/>
                    <a:lstStyle/>
                    <a:p>
                      <a:r>
                        <a:rPr lang="en-US" b="1"/>
                        <a:t>Object Creation</a:t>
                      </a:r>
                    </a:p>
                  </a:txBody>
                  <a:tcPr anchor="ctr"/>
                </a:tc>
                <a:tc>
                  <a:txBody>
                    <a:bodyPr/>
                    <a:lstStyle/>
                    <a:p>
                      <a:r>
                        <a:rPr lang="en-US"/>
                        <a:t>Provides a method to create a type of object (product)</a:t>
                      </a:r>
                    </a:p>
                  </a:txBody>
                  <a:tcPr anchor="ctr"/>
                </a:tc>
                <a:tc>
                  <a:txBody>
                    <a:bodyPr/>
                    <a:lstStyle/>
                    <a:p>
                      <a:r>
                        <a:rPr lang="en-US"/>
                        <a:t>Provides a set of factory methods to create a group of related objects</a:t>
                      </a:r>
                    </a:p>
                  </a:txBody>
                  <a:tcPr anchor="ctr"/>
                </a:tc>
                <a:extLst>
                  <a:ext uri="{0D108BD9-81ED-4DB2-BD59-A6C34878D82A}">
                    <a16:rowId xmlns:a16="http://schemas.microsoft.com/office/drawing/2014/main" val="2272677563"/>
                  </a:ext>
                </a:extLst>
              </a:tr>
              <a:tr h="0">
                <a:tc>
                  <a:txBody>
                    <a:bodyPr/>
                    <a:lstStyle/>
                    <a:p>
                      <a:r>
                        <a:rPr lang="en-US" b="1"/>
                        <a:t>Number of products</a:t>
                      </a:r>
                    </a:p>
                  </a:txBody>
                  <a:tcPr anchor="ctr"/>
                </a:tc>
                <a:tc>
                  <a:txBody>
                    <a:bodyPr/>
                    <a:lstStyle/>
                    <a:p>
                      <a:r>
                        <a:rPr lang="en-US"/>
                        <a:t>Create </a:t>
                      </a:r>
                      <a:r>
                        <a:rPr lang="en-US" b="1"/>
                        <a:t>only one product type</a:t>
                      </a:r>
                      <a:r>
                        <a:rPr lang="en-US"/>
                        <a:t> at a time</a:t>
                      </a:r>
                    </a:p>
                  </a:txBody>
                  <a:tcPr anchor="ctr"/>
                </a:tc>
                <a:tc>
                  <a:txBody>
                    <a:bodyPr/>
                    <a:lstStyle/>
                    <a:p>
                      <a:r>
                        <a:rPr lang="en-US"/>
                        <a:t>Create </a:t>
                      </a:r>
                      <a:r>
                        <a:rPr lang="en-US" b="1"/>
                        <a:t>multiple related products</a:t>
                      </a:r>
                    </a:p>
                  </a:txBody>
                  <a:tcPr anchor="ctr"/>
                </a:tc>
                <a:extLst>
                  <a:ext uri="{0D108BD9-81ED-4DB2-BD59-A6C34878D82A}">
                    <a16:rowId xmlns:a16="http://schemas.microsoft.com/office/drawing/2014/main" val="3013942730"/>
                  </a:ext>
                </a:extLst>
              </a:tr>
              <a:tr h="0">
                <a:tc>
                  <a:txBody>
                    <a:bodyPr/>
                    <a:lstStyle/>
                    <a:p>
                      <a:r>
                        <a:rPr lang="en-US" b="1"/>
                        <a:t>Structure</a:t>
                      </a:r>
                    </a:p>
                  </a:txBody>
                  <a:tcPr anchor="ctr"/>
                </a:tc>
                <a:tc>
                  <a:txBody>
                    <a:bodyPr/>
                    <a:lstStyle/>
                    <a:p>
                      <a:r>
                        <a:rPr lang="en-US"/>
                        <a:t>A base class has a factoryMethod() method that subclasses will override to create specific products.</a:t>
                      </a:r>
                    </a:p>
                  </a:txBody>
                  <a:tcPr anchor="ctr"/>
                </a:tc>
                <a:tc>
                  <a:txBody>
                    <a:bodyPr/>
                    <a:lstStyle/>
                    <a:p>
                      <a:r>
                        <a:rPr lang="en-US"/>
                        <a:t>An interface or abstract class that contains multiple factory methods to create different types of products.</a:t>
                      </a:r>
                    </a:p>
                  </a:txBody>
                  <a:tcPr anchor="ctr"/>
                </a:tc>
                <a:extLst>
                  <a:ext uri="{0D108BD9-81ED-4DB2-BD59-A6C34878D82A}">
                    <a16:rowId xmlns:a16="http://schemas.microsoft.com/office/drawing/2014/main" val="3415292397"/>
                  </a:ext>
                </a:extLst>
              </a:tr>
              <a:tr h="0">
                <a:tc>
                  <a:txBody>
                    <a:bodyPr/>
                    <a:lstStyle/>
                    <a:p>
                      <a:r>
                        <a:rPr lang="en-US" b="1"/>
                        <a:t>When to use?</a:t>
                      </a:r>
                    </a:p>
                  </a:txBody>
                  <a:tcPr anchor="ctr"/>
                </a:tc>
                <a:tc>
                  <a:txBody>
                    <a:bodyPr/>
                    <a:lstStyle/>
                    <a:p>
                      <a:r>
                        <a:rPr lang="en-US"/>
                        <a:t>When you only need to create one type of object but don't want to depend on a specific class</a:t>
                      </a:r>
                    </a:p>
                  </a:txBody>
                  <a:tcPr anchor="ctr"/>
                </a:tc>
                <a:tc>
                  <a:txBody>
                    <a:bodyPr/>
                    <a:lstStyle/>
                    <a:p>
                      <a:r>
                        <a:rPr lang="en-US"/>
                        <a:t>When you need to create multiple types of related objects in specific groups</a:t>
                      </a:r>
                    </a:p>
                  </a:txBody>
                  <a:tcPr anchor="ctr"/>
                </a:tc>
                <a:extLst>
                  <a:ext uri="{0D108BD9-81ED-4DB2-BD59-A6C34878D82A}">
                    <a16:rowId xmlns:a16="http://schemas.microsoft.com/office/drawing/2014/main" val="1728370629"/>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80"/>
        <p:cNvGrpSpPr/>
        <p:nvPr/>
      </p:nvGrpSpPr>
      <p:grpSpPr>
        <a:xfrm>
          <a:off x="0" y="0"/>
          <a:ext cx="0" cy="0"/>
          <a:chOff x="0" y="0"/>
          <a:chExt cx="0" cy="0"/>
        </a:xfrm>
      </p:grpSpPr>
      <p:sp>
        <p:nvSpPr>
          <p:cNvPr id="2781" name="Google Shape;2781;p67"/>
          <p:cNvSpPr/>
          <p:nvPr/>
        </p:nvSpPr>
        <p:spPr>
          <a:xfrm>
            <a:off x="3603200" y="2976925"/>
            <a:ext cx="572700" cy="572700"/>
          </a:xfrm>
          <a:prstGeom prst="rect">
            <a:avLst/>
          </a:prstGeom>
          <a:solidFill>
            <a:schemeClr val="dk2"/>
          </a:solidFill>
          <a:ln w="9525" cap="flat" cmpd="sng">
            <a:solidFill>
              <a:schemeClr val="dk1"/>
            </a:solidFill>
            <a:prstDash val="solid"/>
            <a:round/>
            <a:headEnd type="none" w="sm" len="sm"/>
            <a:tailEnd type="none" w="sm" len="sm"/>
          </a:ln>
          <a:effectLst>
            <a:outerShdw blurRad="85725" dist="28575" dir="2580000" algn="bl" rotWithShape="0">
              <a:schemeClr val="dk1">
                <a:alpha val="7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4285650" y="2976925"/>
            <a:ext cx="572700" cy="572700"/>
          </a:xfrm>
          <a:prstGeom prst="rect">
            <a:avLst/>
          </a:prstGeom>
          <a:solidFill>
            <a:schemeClr val="dk2"/>
          </a:solidFill>
          <a:ln w="9525" cap="flat" cmpd="sng">
            <a:solidFill>
              <a:schemeClr val="dk1"/>
            </a:solidFill>
            <a:prstDash val="solid"/>
            <a:round/>
            <a:headEnd type="none" w="sm" len="sm"/>
            <a:tailEnd type="none" w="sm" len="sm"/>
          </a:ln>
          <a:effectLst>
            <a:outerShdw blurRad="85725" dist="28575" dir="2580000" algn="bl" rotWithShape="0">
              <a:schemeClr val="dk1">
                <a:alpha val="7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4968100" y="2976925"/>
            <a:ext cx="572700" cy="572700"/>
          </a:xfrm>
          <a:prstGeom prst="rect">
            <a:avLst/>
          </a:prstGeom>
          <a:solidFill>
            <a:schemeClr val="dk2"/>
          </a:solidFill>
          <a:ln w="9525" cap="flat" cmpd="sng">
            <a:solidFill>
              <a:schemeClr val="dk1"/>
            </a:solidFill>
            <a:prstDash val="solid"/>
            <a:round/>
            <a:headEnd type="none" w="sm" len="sm"/>
            <a:tailEnd type="none" w="sm" len="sm"/>
          </a:ln>
          <a:effectLst>
            <a:outerShdw blurRad="85725" dist="28575" dir="2580000" algn="bl" rotWithShape="0">
              <a:schemeClr val="dk1">
                <a:alpha val="7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txBox="1">
            <a:spLocks noGrp="1"/>
          </p:cNvSpPr>
          <p:nvPr>
            <p:ph type="ctrTitle"/>
          </p:nvPr>
        </p:nvSpPr>
        <p:spPr>
          <a:xfrm>
            <a:off x="2672700" y="903925"/>
            <a:ext cx="3798900" cy="95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¡Gracias!</a:t>
            </a:r>
            <a:endParaRPr/>
          </a:p>
        </p:txBody>
      </p:sp>
      <p:sp>
        <p:nvSpPr>
          <p:cNvPr id="2785" name="Google Shape;2785;p67"/>
          <p:cNvSpPr txBox="1">
            <a:spLocks noGrp="1"/>
          </p:cNvSpPr>
          <p:nvPr>
            <p:ph type="subTitle" idx="1"/>
          </p:nvPr>
        </p:nvSpPr>
        <p:spPr>
          <a:xfrm>
            <a:off x="2425075" y="1699200"/>
            <a:ext cx="4293900" cy="117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¿Tienes alguna pregunta?</a:t>
            </a:r>
            <a:endParaRPr/>
          </a:p>
          <a:p>
            <a:pPr marL="0" lvl="0" indent="0" algn="ctr" rtl="0">
              <a:spcBef>
                <a:spcPts val="0"/>
              </a:spcBef>
              <a:spcAft>
                <a:spcPts val="0"/>
              </a:spcAft>
              <a:buNone/>
            </a:pPr>
            <a:r>
              <a:rPr lang="en"/>
              <a:t>tuemail@freepik.com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tuempresa.com</a:t>
            </a:r>
            <a:endParaRPr/>
          </a:p>
        </p:txBody>
      </p:sp>
      <p:sp>
        <p:nvSpPr>
          <p:cNvPr id="2786" name="Google Shape;2786;p67"/>
          <p:cNvSpPr txBox="1"/>
          <p:nvPr/>
        </p:nvSpPr>
        <p:spPr>
          <a:xfrm>
            <a:off x="2430025" y="4270500"/>
            <a:ext cx="4284000" cy="3423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Cabin"/>
                <a:ea typeface="Cabin"/>
                <a:cs typeface="Cabin"/>
                <a:sym typeface="Cabin"/>
              </a:rPr>
              <a:t>Por favor, conserva esta diapositiva para atribuirnos</a:t>
            </a:r>
            <a:endParaRPr sz="1200" b="1">
              <a:solidFill>
                <a:schemeClr val="dk1"/>
              </a:solidFill>
              <a:latin typeface="Cabin"/>
              <a:ea typeface="Cabin"/>
              <a:cs typeface="Cabin"/>
              <a:sym typeface="Cabin"/>
            </a:endParaRPr>
          </a:p>
        </p:txBody>
      </p:sp>
      <p:grpSp>
        <p:nvGrpSpPr>
          <p:cNvPr id="2787" name="Google Shape;2787;p67"/>
          <p:cNvGrpSpPr/>
          <p:nvPr/>
        </p:nvGrpSpPr>
        <p:grpSpPr>
          <a:xfrm>
            <a:off x="3766983" y="3140710"/>
            <a:ext cx="245138" cy="245138"/>
            <a:chOff x="3368074" y="3882537"/>
            <a:chExt cx="215298" cy="215298"/>
          </a:xfrm>
        </p:grpSpPr>
        <p:sp>
          <p:nvSpPr>
            <p:cNvPr id="2788" name="Google Shape;2788;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1" name="Google Shape;2791;p67"/>
          <p:cNvGrpSpPr/>
          <p:nvPr/>
        </p:nvGrpSpPr>
        <p:grpSpPr>
          <a:xfrm>
            <a:off x="4453517" y="3157323"/>
            <a:ext cx="236948" cy="211905"/>
            <a:chOff x="3824739" y="3890112"/>
            <a:chExt cx="208105" cy="186110"/>
          </a:xfrm>
        </p:grpSpPr>
        <p:sp>
          <p:nvSpPr>
            <p:cNvPr id="2792" name="Google Shape;2792;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5" name="Google Shape;2795;p67"/>
          <p:cNvSpPr/>
          <p:nvPr/>
        </p:nvSpPr>
        <p:spPr>
          <a:xfrm>
            <a:off x="5131865" y="3157528"/>
            <a:ext cx="258916" cy="211475"/>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6" name="Google Shape;2796;p67"/>
          <p:cNvGrpSpPr/>
          <p:nvPr/>
        </p:nvGrpSpPr>
        <p:grpSpPr>
          <a:xfrm>
            <a:off x="1029150" y="1176300"/>
            <a:ext cx="217500" cy="297375"/>
            <a:chOff x="1029275" y="1000200"/>
            <a:chExt cx="217500" cy="297375"/>
          </a:xfrm>
        </p:grpSpPr>
        <p:sp>
          <p:nvSpPr>
            <p:cNvPr id="2797" name="Google Shape;2797;p67"/>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9" name="Google Shape;2799;p67"/>
          <p:cNvSpPr/>
          <p:nvPr/>
        </p:nvSpPr>
        <p:spPr>
          <a:xfrm rot="10800000">
            <a:off x="7678275"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0" name="Google Shape;2800;p67"/>
          <p:cNvGrpSpPr/>
          <p:nvPr/>
        </p:nvGrpSpPr>
        <p:grpSpPr>
          <a:xfrm>
            <a:off x="7288275" y="3619725"/>
            <a:ext cx="217500" cy="486225"/>
            <a:chOff x="7885800" y="3892500"/>
            <a:chExt cx="217500" cy="486225"/>
          </a:xfrm>
        </p:grpSpPr>
        <p:grpSp>
          <p:nvGrpSpPr>
            <p:cNvPr id="2801" name="Google Shape;2801;p67"/>
            <p:cNvGrpSpPr/>
            <p:nvPr/>
          </p:nvGrpSpPr>
          <p:grpSpPr>
            <a:xfrm>
              <a:off x="7885800" y="4081350"/>
              <a:ext cx="217500" cy="297375"/>
              <a:chOff x="7885800" y="4081350"/>
              <a:chExt cx="217500" cy="297375"/>
            </a:xfrm>
          </p:grpSpPr>
          <p:sp>
            <p:nvSpPr>
              <p:cNvPr id="2802" name="Google Shape;2802;p67"/>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4" name="Google Shape;2804;p67"/>
            <p:cNvSpPr/>
            <p:nvPr/>
          </p:nvSpPr>
          <p:spPr>
            <a:xfrm rot="10800000">
              <a:off x="7954950" y="3892500"/>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5" name="Google Shape;2805;p67"/>
          <p:cNvGrpSpPr/>
          <p:nvPr/>
        </p:nvGrpSpPr>
        <p:grpSpPr>
          <a:xfrm>
            <a:off x="1148925" y="3654421"/>
            <a:ext cx="287400" cy="416825"/>
            <a:chOff x="6776150" y="1830321"/>
            <a:chExt cx="287400" cy="416825"/>
          </a:xfrm>
        </p:grpSpPr>
        <p:sp>
          <p:nvSpPr>
            <p:cNvPr id="2806" name="Google Shape;2806;p67"/>
            <p:cNvSpPr/>
            <p:nvPr/>
          </p:nvSpPr>
          <p:spPr>
            <a:xfrm rot="10800000">
              <a:off x="6857925" y="21232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rot="10800000">
              <a:off x="6776150" y="1891581"/>
              <a:ext cx="287400" cy="287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rot="10800000">
              <a:off x="6857900" y="1830321"/>
              <a:ext cx="123900" cy="1239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9" name="Google Shape;2809;p67"/>
          <p:cNvGrpSpPr/>
          <p:nvPr/>
        </p:nvGrpSpPr>
        <p:grpSpPr>
          <a:xfrm rot="10800000">
            <a:off x="1711350" y="1508975"/>
            <a:ext cx="326725" cy="297375"/>
            <a:chOff x="7885800" y="4081350"/>
            <a:chExt cx="326725" cy="297375"/>
          </a:xfrm>
        </p:grpSpPr>
        <p:grpSp>
          <p:nvGrpSpPr>
            <p:cNvPr id="2810" name="Google Shape;2810;p67"/>
            <p:cNvGrpSpPr/>
            <p:nvPr/>
          </p:nvGrpSpPr>
          <p:grpSpPr>
            <a:xfrm>
              <a:off x="7885800" y="4081350"/>
              <a:ext cx="217500" cy="297375"/>
              <a:chOff x="7885800" y="4081350"/>
              <a:chExt cx="217500" cy="297375"/>
            </a:xfrm>
          </p:grpSpPr>
          <p:sp>
            <p:nvSpPr>
              <p:cNvPr id="2811" name="Google Shape;2811;p67"/>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3" name="Google Shape;2813;p67"/>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17"/>
        <p:cNvGrpSpPr/>
        <p:nvPr/>
      </p:nvGrpSpPr>
      <p:grpSpPr>
        <a:xfrm>
          <a:off x="0" y="0"/>
          <a:ext cx="0" cy="0"/>
          <a:chOff x="0" y="0"/>
          <a:chExt cx="0" cy="0"/>
        </a:xfrm>
      </p:grpSpPr>
      <p:sp>
        <p:nvSpPr>
          <p:cNvPr id="2818" name="Google Shape;2818;p68"/>
          <p:cNvSpPr txBox="1">
            <a:spLocks noGrp="1"/>
          </p:cNvSpPr>
          <p:nvPr>
            <p:ph type="body" idx="1"/>
          </p:nvPr>
        </p:nvSpPr>
        <p:spPr>
          <a:xfrm>
            <a:off x="720000" y="1421600"/>
            <a:ext cx="7704000" cy="48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continuación, se muestra una variedad de recursos alternativos cuyo estilo encaja en esta plantilla:</a:t>
            </a:r>
            <a:endParaRPr/>
          </a:p>
        </p:txBody>
      </p:sp>
      <p:sp>
        <p:nvSpPr>
          <p:cNvPr id="2819" name="Google Shape;2819;p68"/>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Recursos alternativos</a:t>
            </a:r>
            <a:endParaRPr/>
          </a:p>
        </p:txBody>
      </p:sp>
      <p:grpSp>
        <p:nvGrpSpPr>
          <p:cNvPr id="2820" name="Google Shape;2820;p68"/>
          <p:cNvGrpSpPr/>
          <p:nvPr/>
        </p:nvGrpSpPr>
        <p:grpSpPr>
          <a:xfrm>
            <a:off x="5652130" y="2414875"/>
            <a:ext cx="285000" cy="340050"/>
            <a:chOff x="1300750" y="2286750"/>
            <a:chExt cx="285000" cy="340050"/>
          </a:xfrm>
        </p:grpSpPr>
        <p:sp>
          <p:nvSpPr>
            <p:cNvPr id="2821" name="Google Shape;2821;p68"/>
            <p:cNvSpPr/>
            <p:nvPr/>
          </p:nvSpPr>
          <p:spPr>
            <a:xfrm>
              <a:off x="1300750" y="2286750"/>
              <a:ext cx="285000" cy="285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8"/>
            <p:cNvSpPr/>
            <p:nvPr/>
          </p:nvSpPr>
          <p:spPr>
            <a:xfrm>
              <a:off x="1388175" y="2516700"/>
              <a:ext cx="110100" cy="110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3" name="Google Shape;2823;p68"/>
          <p:cNvGrpSpPr/>
          <p:nvPr/>
        </p:nvGrpSpPr>
        <p:grpSpPr>
          <a:xfrm>
            <a:off x="1879138" y="2414875"/>
            <a:ext cx="285000" cy="340050"/>
            <a:chOff x="1300750" y="2819488"/>
            <a:chExt cx="285000" cy="340050"/>
          </a:xfrm>
        </p:grpSpPr>
        <p:sp>
          <p:nvSpPr>
            <p:cNvPr id="2824" name="Google Shape;2824;p68"/>
            <p:cNvSpPr/>
            <p:nvPr/>
          </p:nvSpPr>
          <p:spPr>
            <a:xfrm>
              <a:off x="1300750" y="2819488"/>
              <a:ext cx="285000" cy="285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8"/>
            <p:cNvSpPr/>
            <p:nvPr/>
          </p:nvSpPr>
          <p:spPr>
            <a:xfrm>
              <a:off x="1388175" y="3049438"/>
              <a:ext cx="110100" cy="1101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6" name="Google Shape;2826;p68"/>
          <p:cNvGrpSpPr/>
          <p:nvPr/>
        </p:nvGrpSpPr>
        <p:grpSpPr>
          <a:xfrm>
            <a:off x="2677313" y="2460775"/>
            <a:ext cx="203400" cy="248250"/>
            <a:chOff x="1341625" y="3407275"/>
            <a:chExt cx="203400" cy="248250"/>
          </a:xfrm>
        </p:grpSpPr>
        <p:sp>
          <p:nvSpPr>
            <p:cNvPr id="2827" name="Google Shape;2827;p68"/>
            <p:cNvSpPr/>
            <p:nvPr/>
          </p:nvSpPr>
          <p:spPr>
            <a:xfrm>
              <a:off x="1341625" y="3407275"/>
              <a:ext cx="203400" cy="20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8"/>
            <p:cNvSpPr/>
            <p:nvPr/>
          </p:nvSpPr>
          <p:spPr>
            <a:xfrm>
              <a:off x="1388175" y="3545425"/>
              <a:ext cx="110100" cy="110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9" name="Google Shape;2829;p68"/>
          <p:cNvGrpSpPr/>
          <p:nvPr/>
        </p:nvGrpSpPr>
        <p:grpSpPr>
          <a:xfrm>
            <a:off x="3393895" y="2460775"/>
            <a:ext cx="295125" cy="248250"/>
            <a:chOff x="1833800" y="3407275"/>
            <a:chExt cx="295125" cy="248250"/>
          </a:xfrm>
        </p:grpSpPr>
        <p:sp>
          <p:nvSpPr>
            <p:cNvPr id="2830" name="Google Shape;2830;p68"/>
            <p:cNvSpPr/>
            <p:nvPr/>
          </p:nvSpPr>
          <p:spPr>
            <a:xfrm>
              <a:off x="1833800" y="3407275"/>
              <a:ext cx="203400" cy="20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8"/>
            <p:cNvSpPr/>
            <p:nvPr/>
          </p:nvSpPr>
          <p:spPr>
            <a:xfrm>
              <a:off x="1880350" y="3545425"/>
              <a:ext cx="110100" cy="110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8"/>
            <p:cNvSpPr/>
            <p:nvPr/>
          </p:nvSpPr>
          <p:spPr>
            <a:xfrm>
              <a:off x="2072225" y="352732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68"/>
          <p:cNvGrpSpPr/>
          <p:nvPr/>
        </p:nvGrpSpPr>
        <p:grpSpPr>
          <a:xfrm>
            <a:off x="4202190" y="2405863"/>
            <a:ext cx="203400" cy="358075"/>
            <a:chOff x="1833800" y="3896200"/>
            <a:chExt cx="203400" cy="358075"/>
          </a:xfrm>
        </p:grpSpPr>
        <p:sp>
          <p:nvSpPr>
            <p:cNvPr id="2834" name="Google Shape;2834;p68"/>
            <p:cNvSpPr/>
            <p:nvPr/>
          </p:nvSpPr>
          <p:spPr>
            <a:xfrm>
              <a:off x="1833800" y="3896200"/>
              <a:ext cx="203400" cy="20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8"/>
            <p:cNvSpPr/>
            <p:nvPr/>
          </p:nvSpPr>
          <p:spPr>
            <a:xfrm>
              <a:off x="1880350" y="4034350"/>
              <a:ext cx="110100" cy="110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8"/>
            <p:cNvSpPr/>
            <p:nvPr/>
          </p:nvSpPr>
          <p:spPr>
            <a:xfrm>
              <a:off x="1907050" y="4197575"/>
              <a:ext cx="56700" cy="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7" name="Google Shape;2837;p68"/>
          <p:cNvGrpSpPr/>
          <p:nvPr/>
        </p:nvGrpSpPr>
        <p:grpSpPr>
          <a:xfrm>
            <a:off x="4945473" y="2433738"/>
            <a:ext cx="166800" cy="302325"/>
            <a:chOff x="2117550" y="2964425"/>
            <a:chExt cx="166800" cy="302325"/>
          </a:xfrm>
        </p:grpSpPr>
        <p:sp>
          <p:nvSpPr>
            <p:cNvPr id="2838" name="Google Shape;2838;p68"/>
            <p:cNvSpPr/>
            <p:nvPr/>
          </p:nvSpPr>
          <p:spPr>
            <a:xfrm>
              <a:off x="2117550" y="3049450"/>
              <a:ext cx="166800" cy="166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8"/>
            <p:cNvSpPr/>
            <p:nvPr/>
          </p:nvSpPr>
          <p:spPr>
            <a:xfrm>
              <a:off x="2174175" y="2964425"/>
              <a:ext cx="53100" cy="531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8"/>
            <p:cNvSpPr/>
            <p:nvPr/>
          </p:nvSpPr>
          <p:spPr>
            <a:xfrm>
              <a:off x="2161500" y="3187850"/>
              <a:ext cx="78900" cy="78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1" name="Google Shape;2841;p68"/>
          <p:cNvSpPr/>
          <p:nvPr/>
        </p:nvSpPr>
        <p:spPr>
          <a:xfrm>
            <a:off x="6890432" y="2513450"/>
            <a:ext cx="82500" cy="82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8"/>
          <p:cNvSpPr/>
          <p:nvPr/>
        </p:nvSpPr>
        <p:spPr>
          <a:xfrm>
            <a:off x="6371262" y="2543650"/>
            <a:ext cx="82500" cy="82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3" name="Google Shape;2843;p68"/>
          <p:cNvGrpSpPr/>
          <p:nvPr/>
        </p:nvGrpSpPr>
        <p:grpSpPr>
          <a:xfrm>
            <a:off x="4220490" y="3306900"/>
            <a:ext cx="166800" cy="187950"/>
            <a:chOff x="3239425" y="3277425"/>
            <a:chExt cx="166800" cy="187950"/>
          </a:xfrm>
        </p:grpSpPr>
        <p:sp>
          <p:nvSpPr>
            <p:cNvPr id="2844" name="Google Shape;2844;p68"/>
            <p:cNvSpPr/>
            <p:nvPr/>
          </p:nvSpPr>
          <p:spPr>
            <a:xfrm>
              <a:off x="3239425" y="3277425"/>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8"/>
            <p:cNvSpPr/>
            <p:nvPr/>
          </p:nvSpPr>
          <p:spPr>
            <a:xfrm>
              <a:off x="3278975" y="3389475"/>
              <a:ext cx="87600" cy="759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6" name="Google Shape;2846;p68"/>
          <p:cNvGrpSpPr/>
          <p:nvPr/>
        </p:nvGrpSpPr>
        <p:grpSpPr>
          <a:xfrm>
            <a:off x="1938238" y="3306900"/>
            <a:ext cx="166800" cy="187950"/>
            <a:chOff x="3239425" y="3662725"/>
            <a:chExt cx="166800" cy="187950"/>
          </a:xfrm>
        </p:grpSpPr>
        <p:sp>
          <p:nvSpPr>
            <p:cNvPr id="2847" name="Google Shape;2847;p68"/>
            <p:cNvSpPr/>
            <p:nvPr/>
          </p:nvSpPr>
          <p:spPr>
            <a:xfrm>
              <a:off x="3239425" y="3662725"/>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8"/>
            <p:cNvSpPr/>
            <p:nvPr/>
          </p:nvSpPr>
          <p:spPr>
            <a:xfrm>
              <a:off x="3278975" y="3774775"/>
              <a:ext cx="87600" cy="75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68"/>
          <p:cNvGrpSpPr/>
          <p:nvPr/>
        </p:nvGrpSpPr>
        <p:grpSpPr>
          <a:xfrm>
            <a:off x="2695613" y="3302700"/>
            <a:ext cx="166800" cy="196350"/>
            <a:chOff x="3738075" y="3610675"/>
            <a:chExt cx="166800" cy="196350"/>
          </a:xfrm>
        </p:grpSpPr>
        <p:sp>
          <p:nvSpPr>
            <p:cNvPr id="2850" name="Google Shape;2850;p68"/>
            <p:cNvSpPr/>
            <p:nvPr/>
          </p:nvSpPr>
          <p:spPr>
            <a:xfrm>
              <a:off x="3738075" y="3662725"/>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8"/>
            <p:cNvSpPr/>
            <p:nvPr/>
          </p:nvSpPr>
          <p:spPr>
            <a:xfrm>
              <a:off x="3777625" y="3610675"/>
              <a:ext cx="87600" cy="75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2" name="Google Shape;2852;p68"/>
          <p:cNvGrpSpPr/>
          <p:nvPr/>
        </p:nvGrpSpPr>
        <p:grpSpPr>
          <a:xfrm>
            <a:off x="3458058" y="3209175"/>
            <a:ext cx="166800" cy="383400"/>
            <a:chOff x="4058625" y="3543175"/>
            <a:chExt cx="166800" cy="383400"/>
          </a:xfrm>
        </p:grpSpPr>
        <p:sp>
          <p:nvSpPr>
            <p:cNvPr id="2853" name="Google Shape;2853;p68"/>
            <p:cNvSpPr/>
            <p:nvPr/>
          </p:nvSpPr>
          <p:spPr>
            <a:xfrm>
              <a:off x="4058625" y="3662725"/>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8"/>
            <p:cNvSpPr/>
            <p:nvPr/>
          </p:nvSpPr>
          <p:spPr>
            <a:xfrm>
              <a:off x="4098225" y="3850675"/>
              <a:ext cx="87600" cy="75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8"/>
            <p:cNvSpPr/>
            <p:nvPr/>
          </p:nvSpPr>
          <p:spPr>
            <a:xfrm>
              <a:off x="4098225" y="3543175"/>
              <a:ext cx="87600" cy="759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68"/>
          <p:cNvGrpSpPr/>
          <p:nvPr/>
        </p:nvGrpSpPr>
        <p:grpSpPr>
          <a:xfrm>
            <a:off x="5697480" y="3306900"/>
            <a:ext cx="194300" cy="187950"/>
            <a:chOff x="3812525" y="3021613"/>
            <a:chExt cx="194300" cy="187950"/>
          </a:xfrm>
        </p:grpSpPr>
        <p:sp>
          <p:nvSpPr>
            <p:cNvPr id="2857" name="Google Shape;2857;p68"/>
            <p:cNvSpPr/>
            <p:nvPr/>
          </p:nvSpPr>
          <p:spPr>
            <a:xfrm>
              <a:off x="3953425" y="3021628"/>
              <a:ext cx="53400" cy="46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8"/>
            <p:cNvSpPr/>
            <p:nvPr/>
          </p:nvSpPr>
          <p:spPr>
            <a:xfrm>
              <a:off x="3812525" y="3021613"/>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8"/>
            <p:cNvSpPr/>
            <p:nvPr/>
          </p:nvSpPr>
          <p:spPr>
            <a:xfrm>
              <a:off x="3852075" y="3133663"/>
              <a:ext cx="87600" cy="759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0" name="Google Shape;2860;p68"/>
          <p:cNvGrpSpPr/>
          <p:nvPr/>
        </p:nvGrpSpPr>
        <p:grpSpPr>
          <a:xfrm>
            <a:off x="4918773" y="3306900"/>
            <a:ext cx="220200" cy="187950"/>
            <a:chOff x="4740225" y="3662725"/>
            <a:chExt cx="220200" cy="187950"/>
          </a:xfrm>
        </p:grpSpPr>
        <p:sp>
          <p:nvSpPr>
            <p:cNvPr id="2861" name="Google Shape;2861;p68"/>
            <p:cNvSpPr/>
            <p:nvPr/>
          </p:nvSpPr>
          <p:spPr>
            <a:xfrm>
              <a:off x="4740225" y="3685750"/>
              <a:ext cx="53400" cy="462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8"/>
            <p:cNvSpPr/>
            <p:nvPr/>
          </p:nvSpPr>
          <p:spPr>
            <a:xfrm>
              <a:off x="4793625" y="3662725"/>
              <a:ext cx="166800" cy="1443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8"/>
            <p:cNvSpPr/>
            <p:nvPr/>
          </p:nvSpPr>
          <p:spPr>
            <a:xfrm>
              <a:off x="4833175" y="3774775"/>
              <a:ext cx="87600" cy="75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4" name="Google Shape;2864;p68"/>
          <p:cNvSpPr/>
          <p:nvPr/>
        </p:nvSpPr>
        <p:spPr>
          <a:xfrm>
            <a:off x="6887882" y="3362938"/>
            <a:ext cx="87600" cy="75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8"/>
          <p:cNvSpPr/>
          <p:nvPr/>
        </p:nvSpPr>
        <p:spPr>
          <a:xfrm>
            <a:off x="6368712" y="3362925"/>
            <a:ext cx="87600" cy="759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69"/>
        <p:cNvGrpSpPr/>
        <p:nvPr/>
      </p:nvGrpSpPr>
      <p:grpSpPr>
        <a:xfrm>
          <a:off x="0" y="0"/>
          <a:ext cx="0" cy="0"/>
          <a:chOff x="0" y="0"/>
          <a:chExt cx="0" cy="0"/>
        </a:xfrm>
      </p:grpSpPr>
      <p:sp>
        <p:nvSpPr>
          <p:cNvPr id="2870" name="Google Shape;2870;p69"/>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Recursos</a:t>
            </a:r>
            <a:endParaRPr/>
          </a:p>
        </p:txBody>
      </p:sp>
      <p:sp>
        <p:nvSpPr>
          <p:cNvPr id="2871" name="Google Shape;2871;p69"/>
          <p:cNvSpPr txBox="1">
            <a:spLocks noGrp="1"/>
          </p:cNvSpPr>
          <p:nvPr>
            <p:ph type="body" idx="1"/>
          </p:nvPr>
        </p:nvSpPr>
        <p:spPr>
          <a:xfrm>
            <a:off x="720000" y="1421550"/>
            <a:ext cx="7704000" cy="31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 gustaron los recursos de esta plantilla? Consíguelos gratis en nuestras otras webs:</a:t>
            </a:r>
            <a:endParaRPr/>
          </a:p>
          <a:p>
            <a:pPr marL="0" lvl="0" indent="0" algn="l" rtl="0">
              <a:spcBef>
                <a:spcPts val="1000"/>
              </a:spcBef>
              <a:spcAft>
                <a:spcPts val="0"/>
              </a:spcAft>
              <a:buNone/>
            </a:pPr>
            <a:r>
              <a:rPr lang="en" sz="2000" b="1">
                <a:latin typeface="Poppins"/>
                <a:ea typeface="Poppins"/>
                <a:cs typeface="Poppins"/>
                <a:sym typeface="Poppins"/>
              </a:rPr>
              <a:t>Photos</a:t>
            </a:r>
            <a:endParaRPr sz="2000" b="1">
              <a:latin typeface="Poppins"/>
              <a:ea typeface="Poppins"/>
              <a:cs typeface="Poppins"/>
              <a:sym typeface="Poppins"/>
            </a:endParaRPr>
          </a:p>
          <a:p>
            <a:pPr marL="241300" lvl="0" indent="-215900" algn="l" rtl="0">
              <a:spcBef>
                <a:spcPts val="0"/>
              </a:spcBef>
              <a:spcAft>
                <a:spcPts val="0"/>
              </a:spcAft>
              <a:buSzPts val="1400"/>
              <a:buFont typeface="Cabin"/>
              <a:buChar char="●"/>
            </a:pPr>
            <a:r>
              <a:rPr lang="en">
                <a:uFill>
                  <a:noFill/>
                </a:uFill>
                <a:hlinkClick r:id="rId3"/>
              </a:rPr>
              <a:t>Woman showing information on laptop</a:t>
            </a:r>
            <a:endParaRPr/>
          </a:p>
          <a:p>
            <a:pPr marL="241300" lvl="0" indent="-215900" algn="l" rtl="0">
              <a:spcBef>
                <a:spcPts val="0"/>
              </a:spcBef>
              <a:spcAft>
                <a:spcPts val="0"/>
              </a:spcAft>
              <a:buSzPts val="1400"/>
              <a:buFont typeface="Cabin"/>
              <a:buChar char="●"/>
            </a:pPr>
            <a:r>
              <a:rPr lang="en">
                <a:uFill>
                  <a:noFill/>
                </a:uFill>
                <a:hlinkClick r:id="rId4"/>
              </a:rPr>
              <a:t>Team meeting at office</a:t>
            </a:r>
            <a:endParaRPr/>
          </a:p>
          <a:p>
            <a:pPr marL="241300" lvl="0" indent="-215900" algn="l" rtl="0">
              <a:spcBef>
                <a:spcPts val="0"/>
              </a:spcBef>
              <a:spcAft>
                <a:spcPts val="0"/>
              </a:spcAft>
              <a:buSzPts val="1400"/>
              <a:buFont typeface="Cabin"/>
              <a:buChar char="●"/>
            </a:pPr>
            <a:r>
              <a:rPr lang="en">
                <a:uFill>
                  <a:noFill/>
                </a:uFill>
                <a:hlinkClick r:id="rId5"/>
              </a:rPr>
              <a:t>Low angle businessman</a:t>
            </a:r>
            <a:endParaRPr/>
          </a:p>
          <a:p>
            <a:pPr marL="241300" lvl="0" indent="-215900" algn="l" rtl="0">
              <a:spcBef>
                <a:spcPts val="0"/>
              </a:spcBef>
              <a:spcAft>
                <a:spcPts val="0"/>
              </a:spcAft>
              <a:buSzPts val="1400"/>
              <a:buFont typeface="Cabin"/>
              <a:buChar char="●"/>
            </a:pPr>
            <a:r>
              <a:rPr lang="en">
                <a:uFill>
                  <a:noFill/>
                </a:uFill>
                <a:hlinkClick r:id="rId6"/>
              </a:rPr>
              <a:t>Female web designer in the office with notebook</a:t>
            </a:r>
            <a:endParaRPr/>
          </a:p>
          <a:p>
            <a:pPr marL="241300" lvl="0" indent="-215900" algn="l" rtl="0">
              <a:spcBef>
                <a:spcPts val="0"/>
              </a:spcBef>
              <a:spcAft>
                <a:spcPts val="0"/>
              </a:spcAft>
              <a:buSzPts val="1400"/>
              <a:buFont typeface="Cabin"/>
              <a:buChar char="●"/>
            </a:pPr>
            <a:r>
              <a:rPr lang="en">
                <a:uFill>
                  <a:noFill/>
                </a:uFill>
                <a:hlinkClick r:id="rId7"/>
              </a:rPr>
              <a:t>Side view of team of professionals working with new technology</a:t>
            </a:r>
            <a:endParaRPr/>
          </a:p>
        </p:txBody>
      </p:sp>
      <p:grpSp>
        <p:nvGrpSpPr>
          <p:cNvPr id="2872" name="Google Shape;2872;p69"/>
          <p:cNvGrpSpPr/>
          <p:nvPr/>
        </p:nvGrpSpPr>
        <p:grpSpPr>
          <a:xfrm>
            <a:off x="7984800" y="1300200"/>
            <a:ext cx="217500" cy="297375"/>
            <a:chOff x="1029275" y="1000200"/>
            <a:chExt cx="217500" cy="297375"/>
          </a:xfrm>
        </p:grpSpPr>
        <p:sp>
          <p:nvSpPr>
            <p:cNvPr id="2873" name="Google Shape;2873;p69"/>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5" name="Google Shape;2875;p69"/>
          <p:cNvSpPr/>
          <p:nvPr/>
        </p:nvSpPr>
        <p:spPr>
          <a:xfrm rot="10800000">
            <a:off x="7719150" y="10667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6" name="Google Shape;2876;p69"/>
          <p:cNvGrpSpPr/>
          <p:nvPr/>
        </p:nvGrpSpPr>
        <p:grpSpPr>
          <a:xfrm>
            <a:off x="7984800" y="3960971"/>
            <a:ext cx="287400" cy="416825"/>
            <a:chOff x="6776150" y="1830321"/>
            <a:chExt cx="287400" cy="416825"/>
          </a:xfrm>
        </p:grpSpPr>
        <p:sp>
          <p:nvSpPr>
            <p:cNvPr id="2877" name="Google Shape;2877;p69"/>
            <p:cNvSpPr/>
            <p:nvPr/>
          </p:nvSpPr>
          <p:spPr>
            <a:xfrm rot="10800000">
              <a:off x="6857925" y="21232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rot="10800000">
              <a:off x="6776150" y="1891581"/>
              <a:ext cx="287400" cy="287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rot="10800000">
              <a:off x="6857900" y="1830321"/>
              <a:ext cx="123900" cy="1239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0" name="Google Shape;2880;p69"/>
          <p:cNvGrpSpPr/>
          <p:nvPr/>
        </p:nvGrpSpPr>
        <p:grpSpPr>
          <a:xfrm rot="10800000">
            <a:off x="7243175" y="3540500"/>
            <a:ext cx="326725" cy="297375"/>
            <a:chOff x="7885800" y="4081350"/>
            <a:chExt cx="326725" cy="297375"/>
          </a:xfrm>
        </p:grpSpPr>
        <p:grpSp>
          <p:nvGrpSpPr>
            <p:cNvPr id="2881" name="Google Shape;2881;p69"/>
            <p:cNvGrpSpPr/>
            <p:nvPr/>
          </p:nvGrpSpPr>
          <p:grpSpPr>
            <a:xfrm>
              <a:off x="7885800" y="4081350"/>
              <a:ext cx="217500" cy="297375"/>
              <a:chOff x="7885800" y="4081350"/>
              <a:chExt cx="217500" cy="297375"/>
            </a:xfrm>
          </p:grpSpPr>
          <p:sp>
            <p:nvSpPr>
              <p:cNvPr id="2882" name="Google Shape;2882;p69"/>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4" name="Google Shape;2884;p69"/>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88"/>
        <p:cNvGrpSpPr/>
        <p:nvPr/>
      </p:nvGrpSpPr>
      <p:grpSpPr>
        <a:xfrm>
          <a:off x="0" y="0"/>
          <a:ext cx="0" cy="0"/>
          <a:chOff x="0" y="0"/>
          <a:chExt cx="0" cy="0"/>
        </a:xfrm>
      </p:grpSpPr>
      <p:sp>
        <p:nvSpPr>
          <p:cNvPr id="2889" name="Google Shape;2889;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890" name="Google Shape;2890;p7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94"/>
        <p:cNvGrpSpPr/>
        <p:nvPr/>
      </p:nvGrpSpPr>
      <p:grpSpPr>
        <a:xfrm>
          <a:off x="0" y="0"/>
          <a:ext cx="0" cy="0"/>
          <a:chOff x="0" y="0"/>
          <a:chExt cx="0" cy="0"/>
        </a:xfrm>
      </p:grpSpPr>
      <p:sp>
        <p:nvSpPr>
          <p:cNvPr id="2895" name="Google Shape;2895;p7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896" name="Google Shape;2896;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00"/>
        <p:cNvGrpSpPr/>
        <p:nvPr/>
      </p:nvGrpSpPr>
      <p:grpSpPr>
        <a:xfrm>
          <a:off x="0" y="0"/>
          <a:ext cx="0" cy="0"/>
          <a:chOff x="0" y="0"/>
          <a:chExt cx="0" cy="0"/>
        </a:xfrm>
      </p:grpSpPr>
      <p:sp>
        <p:nvSpPr>
          <p:cNvPr id="2901" name="Google Shape;2901;p72"/>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Poppins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https://fonts.google.com/specimen/Poppins</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Cabin</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https://fonts.google.com/specimen/Cabin</a:t>
            </a:r>
            <a:r>
              <a:rPr lang="en" sz="1100">
                <a:solidFill>
                  <a:schemeClr val="lt1"/>
                </a:solidFill>
              </a:rPr>
              <a:t>)</a:t>
            </a:r>
            <a:endParaRPr sz="1100">
              <a:solidFill>
                <a:schemeClr val="lt1"/>
              </a:solidFill>
            </a:endParaRPr>
          </a:p>
        </p:txBody>
      </p:sp>
      <p:sp>
        <p:nvSpPr>
          <p:cNvPr id="2902" name="Google Shape;2902;p72"/>
          <p:cNvSpPr/>
          <p:nvPr/>
        </p:nvSpPr>
        <p:spPr>
          <a:xfrm>
            <a:off x="2583563" y="2947800"/>
            <a:ext cx="791400" cy="754200"/>
          </a:xfrm>
          <a:prstGeom prst="roundRect">
            <a:avLst>
              <a:gd name="adj" fmla="val 16667"/>
            </a:avLst>
          </a:prstGeom>
          <a:solidFill>
            <a:srgbClr val="435D7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2"/>
          <p:cNvSpPr/>
          <p:nvPr/>
        </p:nvSpPr>
        <p:spPr>
          <a:xfrm>
            <a:off x="3645382"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2"/>
          <p:cNvSpPr/>
          <p:nvPr/>
        </p:nvSpPr>
        <p:spPr>
          <a:xfrm>
            <a:off x="4707202" y="2947800"/>
            <a:ext cx="791400" cy="754200"/>
          </a:xfrm>
          <a:prstGeom prst="roundRect">
            <a:avLst>
              <a:gd name="adj" fmla="val 16667"/>
            </a:avLst>
          </a:prstGeom>
          <a:solidFill>
            <a:srgbClr val="E4FF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2"/>
          <p:cNvSpPr txBox="1"/>
          <p:nvPr/>
        </p:nvSpPr>
        <p:spPr>
          <a:xfrm>
            <a:off x="25835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#435d74</a:t>
            </a:r>
            <a:endParaRPr sz="1000">
              <a:solidFill>
                <a:srgbClr val="FFFFFF"/>
              </a:solidFill>
            </a:endParaRPr>
          </a:p>
        </p:txBody>
      </p:sp>
      <p:sp>
        <p:nvSpPr>
          <p:cNvPr id="2906" name="Google Shape;2906;p72"/>
          <p:cNvSpPr txBox="1"/>
          <p:nvPr/>
        </p:nvSpPr>
        <p:spPr>
          <a:xfrm>
            <a:off x="36453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2907" name="Google Shape;2907;p72"/>
          <p:cNvSpPr txBox="1"/>
          <p:nvPr/>
        </p:nvSpPr>
        <p:spPr>
          <a:xfrm>
            <a:off x="47072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#e4fffc</a:t>
            </a:r>
            <a:endParaRPr sz="1000">
              <a:solidFill>
                <a:schemeClr val="dk1"/>
              </a:solidFill>
            </a:endParaRPr>
          </a:p>
        </p:txBody>
      </p:sp>
      <p:sp>
        <p:nvSpPr>
          <p:cNvPr id="2908" name="Google Shape;2908;p72"/>
          <p:cNvSpPr/>
          <p:nvPr/>
        </p:nvSpPr>
        <p:spPr>
          <a:xfrm>
            <a:off x="5769038" y="2947800"/>
            <a:ext cx="791400" cy="754200"/>
          </a:xfrm>
          <a:prstGeom prst="roundRect">
            <a:avLst>
              <a:gd name="adj" fmla="val 16667"/>
            </a:avLst>
          </a:prstGeom>
          <a:solidFill>
            <a:srgbClr val="87B1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2"/>
          <p:cNvSpPr txBox="1"/>
          <p:nvPr/>
        </p:nvSpPr>
        <p:spPr>
          <a:xfrm>
            <a:off x="57690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#87b1c1</a:t>
            </a:r>
            <a:endParaRPr sz="1000">
              <a:solidFill>
                <a:srgbClr val="FFFFFF"/>
              </a:solidFill>
            </a:endParaRPr>
          </a:p>
        </p:txBody>
      </p:sp>
      <p:sp>
        <p:nvSpPr>
          <p:cNvPr id="2910" name="Google Shape;2910;p7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14"/>
        <p:cNvGrpSpPr/>
        <p:nvPr/>
      </p:nvGrpSpPr>
      <p:grpSpPr>
        <a:xfrm>
          <a:off x="0" y="0"/>
          <a:ext cx="0" cy="0"/>
          <a:chOff x="0" y="0"/>
          <a:chExt cx="0" cy="0"/>
        </a:xfrm>
      </p:grpSpPr>
      <p:sp>
        <p:nvSpPr>
          <p:cNvPr id="2915" name="Google Shape;2915;p73"/>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916" name="Google Shape;2916;p7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917" name="Google Shape;2917;p7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918" name="Google Shape;2918;p7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919" name="Google Shape;2919;p7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920" name="Google Shape;2920;p7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921" name="Google Shape;2921;p7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922" name="Google Shape;2922;p7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923" name="Google Shape;2923;p7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924" name="Google Shape;2924;p7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925" name="Google Shape;2925;p7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926" name="Google Shape;2926;p7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30"/>
        <p:cNvGrpSpPr/>
        <p:nvPr/>
      </p:nvGrpSpPr>
      <p:grpSpPr>
        <a:xfrm>
          <a:off x="0" y="0"/>
          <a:ext cx="0" cy="0"/>
          <a:chOff x="0" y="0"/>
          <a:chExt cx="0" cy="0"/>
        </a:xfrm>
      </p:grpSpPr>
      <p:sp>
        <p:nvSpPr>
          <p:cNvPr id="2931" name="Google Shape;2931;p74"/>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932" name="Google Shape;2932;p74"/>
          <p:cNvGrpSpPr/>
          <p:nvPr/>
        </p:nvGrpSpPr>
        <p:grpSpPr>
          <a:xfrm>
            <a:off x="5117640" y="3085736"/>
            <a:ext cx="474294" cy="551291"/>
            <a:chOff x="4727025" y="1332775"/>
            <a:chExt cx="59900" cy="69625"/>
          </a:xfrm>
        </p:grpSpPr>
        <p:sp>
          <p:nvSpPr>
            <p:cNvPr id="2933" name="Google Shape;2933;p7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5" name="Google Shape;2935;p74"/>
          <p:cNvGrpSpPr/>
          <p:nvPr/>
        </p:nvGrpSpPr>
        <p:grpSpPr>
          <a:xfrm>
            <a:off x="5731296" y="2314340"/>
            <a:ext cx="555653" cy="557031"/>
            <a:chOff x="4820425" y="1329900"/>
            <a:chExt cx="70175" cy="70350"/>
          </a:xfrm>
        </p:grpSpPr>
        <p:sp>
          <p:nvSpPr>
            <p:cNvPr id="2936" name="Google Shape;2936;p7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0" name="Google Shape;2940;p74"/>
          <p:cNvGrpSpPr/>
          <p:nvPr/>
        </p:nvGrpSpPr>
        <p:grpSpPr>
          <a:xfrm>
            <a:off x="6357664" y="2318845"/>
            <a:ext cx="582574" cy="533871"/>
            <a:chOff x="4903200" y="1331525"/>
            <a:chExt cx="73575" cy="67425"/>
          </a:xfrm>
        </p:grpSpPr>
        <p:sp>
          <p:nvSpPr>
            <p:cNvPr id="2941" name="Google Shape;2941;p7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74"/>
          <p:cNvGrpSpPr/>
          <p:nvPr/>
        </p:nvGrpSpPr>
        <p:grpSpPr>
          <a:xfrm>
            <a:off x="5717142" y="3078709"/>
            <a:ext cx="583960" cy="565345"/>
            <a:chOff x="4815575" y="1416800"/>
            <a:chExt cx="73750" cy="71400"/>
          </a:xfrm>
        </p:grpSpPr>
        <p:sp>
          <p:nvSpPr>
            <p:cNvPr id="2944" name="Google Shape;2944;p7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7" name="Google Shape;2947;p74"/>
          <p:cNvGrpSpPr/>
          <p:nvPr/>
        </p:nvGrpSpPr>
        <p:grpSpPr>
          <a:xfrm>
            <a:off x="6351924" y="3108896"/>
            <a:ext cx="589898" cy="504970"/>
            <a:chOff x="4902475" y="1418875"/>
            <a:chExt cx="74500" cy="63775"/>
          </a:xfrm>
        </p:grpSpPr>
        <p:sp>
          <p:nvSpPr>
            <p:cNvPr id="2948" name="Google Shape;2948;p7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0" name="Google Shape;2950;p74"/>
          <p:cNvGrpSpPr/>
          <p:nvPr/>
        </p:nvGrpSpPr>
        <p:grpSpPr>
          <a:xfrm>
            <a:off x="5727139" y="3826000"/>
            <a:ext cx="563967" cy="567127"/>
            <a:chOff x="4818100" y="1507675"/>
            <a:chExt cx="71225" cy="71625"/>
          </a:xfrm>
        </p:grpSpPr>
        <p:sp>
          <p:nvSpPr>
            <p:cNvPr id="2951" name="Google Shape;2951;p7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5" name="Google Shape;2955;p74"/>
          <p:cNvGrpSpPr/>
          <p:nvPr/>
        </p:nvGrpSpPr>
        <p:grpSpPr>
          <a:xfrm>
            <a:off x="5040636" y="3829461"/>
            <a:ext cx="628301" cy="588505"/>
            <a:chOff x="4721450" y="1509475"/>
            <a:chExt cx="79350" cy="74325"/>
          </a:xfrm>
        </p:grpSpPr>
        <p:sp>
          <p:nvSpPr>
            <p:cNvPr id="2956" name="Google Shape;2956;p7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74"/>
          <p:cNvGrpSpPr/>
          <p:nvPr/>
        </p:nvGrpSpPr>
        <p:grpSpPr>
          <a:xfrm>
            <a:off x="6386170" y="3814027"/>
            <a:ext cx="557038" cy="562772"/>
            <a:chOff x="4906800" y="1507500"/>
            <a:chExt cx="70350" cy="71075"/>
          </a:xfrm>
        </p:grpSpPr>
        <p:sp>
          <p:nvSpPr>
            <p:cNvPr id="2961" name="Google Shape;2961;p7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74"/>
          <p:cNvGrpSpPr/>
          <p:nvPr/>
        </p:nvGrpSpPr>
        <p:grpSpPr>
          <a:xfrm>
            <a:off x="4423778" y="2340963"/>
            <a:ext cx="517934" cy="517934"/>
            <a:chOff x="3736598" y="2170606"/>
            <a:chExt cx="404889" cy="404889"/>
          </a:xfrm>
        </p:grpSpPr>
        <p:sp>
          <p:nvSpPr>
            <p:cNvPr id="2967" name="Google Shape;2967;p7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74"/>
          <p:cNvGrpSpPr/>
          <p:nvPr/>
        </p:nvGrpSpPr>
        <p:grpSpPr>
          <a:xfrm>
            <a:off x="3690839" y="2341061"/>
            <a:ext cx="586986" cy="517740"/>
            <a:chOff x="3161917" y="2170682"/>
            <a:chExt cx="458870" cy="404737"/>
          </a:xfrm>
        </p:grpSpPr>
        <p:sp>
          <p:nvSpPr>
            <p:cNvPr id="2972" name="Google Shape;2972;p7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74"/>
          <p:cNvGrpSpPr/>
          <p:nvPr/>
        </p:nvGrpSpPr>
        <p:grpSpPr>
          <a:xfrm>
            <a:off x="3713860" y="3102400"/>
            <a:ext cx="540943" cy="517963"/>
            <a:chOff x="3179914" y="2889488"/>
            <a:chExt cx="422876" cy="404911"/>
          </a:xfrm>
        </p:grpSpPr>
        <p:sp>
          <p:nvSpPr>
            <p:cNvPr id="2976" name="Google Shape;2976;p7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74"/>
          <p:cNvGrpSpPr/>
          <p:nvPr/>
        </p:nvGrpSpPr>
        <p:grpSpPr>
          <a:xfrm>
            <a:off x="4414654" y="3102358"/>
            <a:ext cx="536180" cy="518047"/>
            <a:chOff x="3729467" y="2889422"/>
            <a:chExt cx="419153" cy="404977"/>
          </a:xfrm>
        </p:grpSpPr>
        <p:sp>
          <p:nvSpPr>
            <p:cNvPr id="2983" name="Google Shape;2983;p7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74"/>
          <p:cNvGrpSpPr/>
          <p:nvPr/>
        </p:nvGrpSpPr>
        <p:grpSpPr>
          <a:xfrm>
            <a:off x="1951688" y="3445787"/>
            <a:ext cx="965351" cy="134611"/>
            <a:chOff x="4411970" y="2962952"/>
            <a:chExt cx="706544" cy="104212"/>
          </a:xfrm>
        </p:grpSpPr>
        <p:sp>
          <p:nvSpPr>
            <p:cNvPr id="2991" name="Google Shape;2991;p7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5" name="Google Shape;2995;p74"/>
          <p:cNvGrpSpPr/>
          <p:nvPr/>
        </p:nvGrpSpPr>
        <p:grpSpPr>
          <a:xfrm>
            <a:off x="1951688" y="3041077"/>
            <a:ext cx="960158" cy="289172"/>
            <a:chOff x="4411970" y="2726085"/>
            <a:chExt cx="643107" cy="193659"/>
          </a:xfrm>
        </p:grpSpPr>
        <p:sp>
          <p:nvSpPr>
            <p:cNvPr id="2996" name="Google Shape;2996;p7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9" name="Google Shape;2999;p74"/>
          <p:cNvGrpSpPr/>
          <p:nvPr/>
        </p:nvGrpSpPr>
        <p:grpSpPr>
          <a:xfrm>
            <a:off x="960185" y="3295400"/>
            <a:ext cx="811503" cy="252584"/>
            <a:chOff x="4411970" y="4340222"/>
            <a:chExt cx="779467" cy="242683"/>
          </a:xfrm>
        </p:grpSpPr>
        <p:sp>
          <p:nvSpPr>
            <p:cNvPr id="3000" name="Google Shape;3000;p7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3" name="Google Shape;3003;p74"/>
          <p:cNvGrpSpPr/>
          <p:nvPr/>
        </p:nvGrpSpPr>
        <p:grpSpPr>
          <a:xfrm>
            <a:off x="1951688" y="2709308"/>
            <a:ext cx="965160" cy="216230"/>
            <a:chOff x="4411970" y="2468674"/>
            <a:chExt cx="747317" cy="167425"/>
          </a:xfrm>
        </p:grpSpPr>
        <p:sp>
          <p:nvSpPr>
            <p:cNvPr id="3004" name="Google Shape;3004;p7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6" name="Google Shape;3006;p7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7" name="Google Shape;3007;p74"/>
          <p:cNvGrpSpPr/>
          <p:nvPr/>
        </p:nvGrpSpPr>
        <p:grpSpPr>
          <a:xfrm>
            <a:off x="959254" y="2334687"/>
            <a:ext cx="1959041" cy="208784"/>
            <a:chOff x="6336019" y="3733725"/>
            <a:chExt cx="2566206" cy="351310"/>
          </a:xfrm>
        </p:grpSpPr>
        <p:sp>
          <p:nvSpPr>
            <p:cNvPr id="3008" name="Google Shape;3008;p7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2" name="Google Shape;3012;p74"/>
          <p:cNvGrpSpPr/>
          <p:nvPr/>
        </p:nvGrpSpPr>
        <p:grpSpPr>
          <a:xfrm>
            <a:off x="1951688" y="3950602"/>
            <a:ext cx="946551" cy="153200"/>
            <a:chOff x="4404545" y="3301592"/>
            <a:chExt cx="782403" cy="129272"/>
          </a:xfrm>
        </p:grpSpPr>
        <p:sp>
          <p:nvSpPr>
            <p:cNvPr id="3013" name="Google Shape;3013;p7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5" name="Google Shape;3015;p74"/>
          <p:cNvGrpSpPr/>
          <p:nvPr/>
        </p:nvGrpSpPr>
        <p:grpSpPr>
          <a:xfrm>
            <a:off x="1951688" y="3695937"/>
            <a:ext cx="962257" cy="139127"/>
            <a:chOff x="4411970" y="3131459"/>
            <a:chExt cx="710520" cy="117397"/>
          </a:xfrm>
        </p:grpSpPr>
        <p:sp>
          <p:nvSpPr>
            <p:cNvPr id="3016" name="Google Shape;3016;p7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8" name="Google Shape;3018;p7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9" name="Google Shape;3019;p74"/>
          <p:cNvGrpSpPr/>
          <p:nvPr/>
        </p:nvGrpSpPr>
        <p:grpSpPr>
          <a:xfrm>
            <a:off x="951833" y="3621603"/>
            <a:ext cx="823838" cy="458988"/>
            <a:chOff x="4411970" y="1801825"/>
            <a:chExt cx="734586" cy="409262"/>
          </a:xfrm>
        </p:grpSpPr>
        <p:sp>
          <p:nvSpPr>
            <p:cNvPr id="3020" name="Google Shape;3020;p7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2" name="Google Shape;3022;p74"/>
          <p:cNvGrpSpPr/>
          <p:nvPr/>
        </p:nvGrpSpPr>
        <p:grpSpPr>
          <a:xfrm>
            <a:off x="3056804" y="2339173"/>
            <a:ext cx="521514" cy="521514"/>
            <a:chOff x="5681300" y="2527788"/>
            <a:chExt cx="805800" cy="805800"/>
          </a:xfrm>
        </p:grpSpPr>
        <p:sp>
          <p:nvSpPr>
            <p:cNvPr id="3023" name="Google Shape;3023;p7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5" name="Google Shape;3025;p74"/>
          <p:cNvGrpSpPr/>
          <p:nvPr/>
        </p:nvGrpSpPr>
        <p:grpSpPr>
          <a:xfrm>
            <a:off x="3051044" y="3094865"/>
            <a:ext cx="533033" cy="533033"/>
            <a:chOff x="4049800" y="640400"/>
            <a:chExt cx="858900" cy="858900"/>
          </a:xfrm>
        </p:grpSpPr>
        <p:sp>
          <p:nvSpPr>
            <p:cNvPr id="3026" name="Google Shape;3026;p7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8" name="Google Shape;3028;p74"/>
          <p:cNvGrpSpPr/>
          <p:nvPr/>
        </p:nvGrpSpPr>
        <p:grpSpPr>
          <a:xfrm>
            <a:off x="2976527" y="3772543"/>
            <a:ext cx="682068" cy="682068"/>
            <a:chOff x="5080188" y="927900"/>
            <a:chExt cx="961200" cy="961200"/>
          </a:xfrm>
        </p:grpSpPr>
        <p:sp>
          <p:nvSpPr>
            <p:cNvPr id="3029" name="Google Shape;3029;p7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7" name="Google Shape;3037;p74"/>
          <p:cNvGrpSpPr/>
          <p:nvPr/>
        </p:nvGrpSpPr>
        <p:grpSpPr>
          <a:xfrm>
            <a:off x="4440026" y="3869234"/>
            <a:ext cx="505650" cy="504006"/>
            <a:chOff x="6039282" y="1042577"/>
            <a:chExt cx="734315" cy="731929"/>
          </a:xfrm>
        </p:grpSpPr>
        <p:sp>
          <p:nvSpPr>
            <p:cNvPr id="3038" name="Google Shape;3038;p7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9" name="Google Shape;3059;p74"/>
          <p:cNvGrpSpPr/>
          <p:nvPr/>
        </p:nvGrpSpPr>
        <p:grpSpPr>
          <a:xfrm>
            <a:off x="5052628" y="2298862"/>
            <a:ext cx="567744" cy="602136"/>
            <a:chOff x="1825800" y="1651625"/>
            <a:chExt cx="539989" cy="571775"/>
          </a:xfrm>
        </p:grpSpPr>
        <p:sp>
          <p:nvSpPr>
            <p:cNvPr id="3060" name="Google Shape;3060;p7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 name="Google Shape;3064;p74"/>
          <p:cNvGrpSpPr/>
          <p:nvPr/>
        </p:nvGrpSpPr>
        <p:grpSpPr>
          <a:xfrm>
            <a:off x="3727557" y="3855579"/>
            <a:ext cx="508123" cy="507955"/>
            <a:chOff x="1897577" y="2802432"/>
            <a:chExt cx="492176" cy="492014"/>
          </a:xfrm>
        </p:grpSpPr>
        <p:sp>
          <p:nvSpPr>
            <p:cNvPr id="3065" name="Google Shape;3065;p7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74"/>
          <p:cNvGrpSpPr/>
          <p:nvPr/>
        </p:nvGrpSpPr>
        <p:grpSpPr>
          <a:xfrm>
            <a:off x="959087" y="4169123"/>
            <a:ext cx="809227" cy="200842"/>
            <a:chOff x="2013045" y="4813233"/>
            <a:chExt cx="921986" cy="228854"/>
          </a:xfrm>
        </p:grpSpPr>
        <p:sp>
          <p:nvSpPr>
            <p:cNvPr id="3078" name="Google Shape;3078;p7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0" name="Google Shape;3080;p74"/>
          <p:cNvGrpSpPr/>
          <p:nvPr/>
        </p:nvGrpSpPr>
        <p:grpSpPr>
          <a:xfrm>
            <a:off x="967547" y="2656004"/>
            <a:ext cx="792421" cy="269941"/>
            <a:chOff x="1046767" y="4756633"/>
            <a:chExt cx="859646" cy="292841"/>
          </a:xfrm>
        </p:grpSpPr>
        <p:sp>
          <p:nvSpPr>
            <p:cNvPr id="3081" name="Google Shape;3081;p7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4" name="Google Shape;3084;p7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8" name="Google Shape;3088;p74"/>
          <p:cNvGrpSpPr/>
          <p:nvPr/>
        </p:nvGrpSpPr>
        <p:grpSpPr>
          <a:xfrm>
            <a:off x="7103403" y="2550562"/>
            <a:ext cx="166473" cy="141497"/>
            <a:chOff x="4660325" y="1866850"/>
            <a:chExt cx="68350" cy="58100"/>
          </a:xfrm>
        </p:grpSpPr>
        <p:sp>
          <p:nvSpPr>
            <p:cNvPr id="3089" name="Google Shape;3089;p7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1" name="Google Shape;3091;p74"/>
          <p:cNvGrpSpPr/>
          <p:nvPr/>
        </p:nvGrpSpPr>
        <p:grpSpPr>
          <a:xfrm>
            <a:off x="7412747" y="2576286"/>
            <a:ext cx="162515" cy="90049"/>
            <a:chOff x="4791775" y="1877500"/>
            <a:chExt cx="66725" cy="36975"/>
          </a:xfrm>
        </p:grpSpPr>
        <p:sp>
          <p:nvSpPr>
            <p:cNvPr id="3092" name="Google Shape;3092;p7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74"/>
          <p:cNvGrpSpPr/>
          <p:nvPr/>
        </p:nvGrpSpPr>
        <p:grpSpPr>
          <a:xfrm>
            <a:off x="7734460" y="2576286"/>
            <a:ext cx="144979" cy="90049"/>
            <a:chOff x="4923925" y="1877500"/>
            <a:chExt cx="59525" cy="36975"/>
          </a:xfrm>
        </p:grpSpPr>
        <p:sp>
          <p:nvSpPr>
            <p:cNvPr id="3095" name="Google Shape;3095;p7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7" name="Google Shape;3097;p74"/>
          <p:cNvGrpSpPr/>
          <p:nvPr/>
        </p:nvGrpSpPr>
        <p:grpSpPr>
          <a:xfrm>
            <a:off x="8028952" y="2558477"/>
            <a:ext cx="141447" cy="125667"/>
            <a:chOff x="5058450" y="1870100"/>
            <a:chExt cx="58075" cy="51600"/>
          </a:xfrm>
        </p:grpSpPr>
        <p:sp>
          <p:nvSpPr>
            <p:cNvPr id="3098" name="Google Shape;3098;p7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0" name="Google Shape;3100;p74"/>
          <p:cNvGrpSpPr/>
          <p:nvPr/>
        </p:nvGrpSpPr>
        <p:grpSpPr>
          <a:xfrm>
            <a:off x="7443466" y="2980885"/>
            <a:ext cx="101077" cy="107645"/>
            <a:chOff x="4811425" y="2065025"/>
            <a:chExt cx="41500" cy="44200"/>
          </a:xfrm>
        </p:grpSpPr>
        <p:sp>
          <p:nvSpPr>
            <p:cNvPr id="3101" name="Google Shape;3101;p7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3" name="Google Shape;3103;p74"/>
          <p:cNvGrpSpPr/>
          <p:nvPr/>
        </p:nvGrpSpPr>
        <p:grpSpPr>
          <a:xfrm>
            <a:off x="7735904" y="2981098"/>
            <a:ext cx="120867" cy="107218"/>
            <a:chOff x="4929875" y="2065025"/>
            <a:chExt cx="49625" cy="44025"/>
          </a:xfrm>
        </p:grpSpPr>
        <p:sp>
          <p:nvSpPr>
            <p:cNvPr id="3104" name="Google Shape;3104;p7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6" name="Google Shape;3106;p74"/>
          <p:cNvGrpSpPr/>
          <p:nvPr/>
        </p:nvGrpSpPr>
        <p:grpSpPr>
          <a:xfrm>
            <a:off x="8064572" y="2984112"/>
            <a:ext cx="70206" cy="101191"/>
            <a:chOff x="5083925" y="2066350"/>
            <a:chExt cx="28825" cy="41550"/>
          </a:xfrm>
        </p:grpSpPr>
        <p:sp>
          <p:nvSpPr>
            <p:cNvPr id="3107" name="Google Shape;3107;p7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9" name="Google Shape;3109;p74"/>
          <p:cNvGrpSpPr/>
          <p:nvPr/>
        </p:nvGrpSpPr>
        <p:grpSpPr>
          <a:xfrm>
            <a:off x="7096126" y="2999759"/>
            <a:ext cx="181026" cy="69896"/>
            <a:chOff x="4659775" y="2072775"/>
            <a:chExt cx="74325" cy="28700"/>
          </a:xfrm>
        </p:grpSpPr>
        <p:sp>
          <p:nvSpPr>
            <p:cNvPr id="3110" name="Google Shape;3110;p7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3" name="Google Shape;3113;p74"/>
          <p:cNvGrpSpPr/>
          <p:nvPr/>
        </p:nvGrpSpPr>
        <p:grpSpPr>
          <a:xfrm>
            <a:off x="8015982" y="2790324"/>
            <a:ext cx="167387" cy="89197"/>
            <a:chOff x="4662475" y="1976500"/>
            <a:chExt cx="68725" cy="36625"/>
          </a:xfrm>
        </p:grpSpPr>
        <p:sp>
          <p:nvSpPr>
            <p:cNvPr id="3114" name="Google Shape;3114;p7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7" name="Google Shape;3117;p74"/>
          <p:cNvGrpSpPr/>
          <p:nvPr/>
        </p:nvGrpSpPr>
        <p:grpSpPr>
          <a:xfrm>
            <a:off x="7712887" y="2793764"/>
            <a:ext cx="166899" cy="82317"/>
            <a:chOff x="4920150" y="1977875"/>
            <a:chExt cx="68525" cy="33800"/>
          </a:xfrm>
        </p:grpSpPr>
        <p:sp>
          <p:nvSpPr>
            <p:cNvPr id="3118" name="Google Shape;3118;p7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1" name="Google Shape;3121;p74"/>
          <p:cNvGrpSpPr/>
          <p:nvPr/>
        </p:nvGrpSpPr>
        <p:grpSpPr>
          <a:xfrm>
            <a:off x="7124044" y="3197682"/>
            <a:ext cx="125190" cy="127859"/>
            <a:chOff x="4676550" y="2160575"/>
            <a:chExt cx="51400" cy="52500"/>
          </a:xfrm>
        </p:grpSpPr>
        <p:sp>
          <p:nvSpPr>
            <p:cNvPr id="3122" name="Google Shape;3122;p7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5" name="Google Shape;3125;p74"/>
          <p:cNvGrpSpPr/>
          <p:nvPr/>
        </p:nvGrpSpPr>
        <p:grpSpPr>
          <a:xfrm>
            <a:off x="7421302" y="3204714"/>
            <a:ext cx="145405" cy="113794"/>
            <a:chOff x="4768325" y="2163475"/>
            <a:chExt cx="59700" cy="46725"/>
          </a:xfrm>
        </p:grpSpPr>
        <p:sp>
          <p:nvSpPr>
            <p:cNvPr id="3126" name="Google Shape;3126;p7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8" name="Google Shape;3128;p7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4" name="Google Shape;3134;p74"/>
          <p:cNvGrpSpPr/>
          <p:nvPr/>
        </p:nvGrpSpPr>
        <p:grpSpPr>
          <a:xfrm>
            <a:off x="7437621" y="3459808"/>
            <a:ext cx="112768" cy="106853"/>
            <a:chOff x="4768575" y="2253950"/>
            <a:chExt cx="46300" cy="43875"/>
          </a:xfrm>
        </p:grpSpPr>
        <p:sp>
          <p:nvSpPr>
            <p:cNvPr id="3135" name="Google Shape;3135;p7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7" name="Google Shape;3137;p74"/>
          <p:cNvGrpSpPr/>
          <p:nvPr/>
        </p:nvGrpSpPr>
        <p:grpSpPr>
          <a:xfrm>
            <a:off x="7737243" y="3948834"/>
            <a:ext cx="118187" cy="146246"/>
            <a:chOff x="4960900" y="2433225"/>
            <a:chExt cx="48525" cy="60050"/>
          </a:xfrm>
        </p:grpSpPr>
        <p:sp>
          <p:nvSpPr>
            <p:cNvPr id="3138" name="Google Shape;3138;p7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0" name="Google Shape;3140;p74"/>
          <p:cNvGrpSpPr/>
          <p:nvPr/>
        </p:nvGrpSpPr>
        <p:grpSpPr>
          <a:xfrm>
            <a:off x="7425808" y="4212895"/>
            <a:ext cx="136394" cy="143810"/>
            <a:chOff x="4854075" y="2527625"/>
            <a:chExt cx="56000" cy="59050"/>
          </a:xfrm>
        </p:grpSpPr>
        <p:sp>
          <p:nvSpPr>
            <p:cNvPr id="3141" name="Google Shape;3141;p7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3" name="Google Shape;3143;p7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6" name="Google Shape;3146;p74"/>
          <p:cNvGrpSpPr/>
          <p:nvPr/>
        </p:nvGrpSpPr>
        <p:grpSpPr>
          <a:xfrm>
            <a:off x="8050020" y="3676639"/>
            <a:ext cx="99312" cy="160797"/>
            <a:chOff x="5059700" y="2334775"/>
            <a:chExt cx="40775" cy="66025"/>
          </a:xfrm>
        </p:grpSpPr>
        <p:sp>
          <p:nvSpPr>
            <p:cNvPr id="3147" name="Google Shape;3147;p7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74"/>
          <p:cNvGrpSpPr/>
          <p:nvPr/>
        </p:nvGrpSpPr>
        <p:grpSpPr>
          <a:xfrm>
            <a:off x="8007184" y="3941771"/>
            <a:ext cx="184984" cy="160371"/>
            <a:chOff x="5037700" y="2430325"/>
            <a:chExt cx="75950" cy="65850"/>
          </a:xfrm>
        </p:grpSpPr>
        <p:sp>
          <p:nvSpPr>
            <p:cNvPr id="3157" name="Google Shape;3157;p7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9" name="Google Shape;3159;p74"/>
          <p:cNvGrpSpPr/>
          <p:nvPr/>
        </p:nvGrpSpPr>
        <p:grpSpPr>
          <a:xfrm>
            <a:off x="7426689" y="3708223"/>
            <a:ext cx="173014" cy="97629"/>
            <a:chOff x="4756975" y="2341800"/>
            <a:chExt cx="91975" cy="51925"/>
          </a:xfrm>
        </p:grpSpPr>
        <p:sp>
          <p:nvSpPr>
            <p:cNvPr id="3160" name="Google Shape;3160;p7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74"/>
          <p:cNvGrpSpPr/>
          <p:nvPr/>
        </p:nvGrpSpPr>
        <p:grpSpPr>
          <a:xfrm>
            <a:off x="7693626" y="4196920"/>
            <a:ext cx="212497" cy="175761"/>
            <a:chOff x="4943575" y="2516350"/>
            <a:chExt cx="98675" cy="81700"/>
          </a:xfrm>
        </p:grpSpPr>
        <p:sp>
          <p:nvSpPr>
            <p:cNvPr id="3181" name="Google Shape;3181;p7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9" name="Google Shape;3259;p7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67"/>
        <p:cNvGrpSpPr/>
        <p:nvPr/>
      </p:nvGrpSpPr>
      <p:grpSpPr>
        <a:xfrm>
          <a:off x="0" y="0"/>
          <a:ext cx="0" cy="0"/>
          <a:chOff x="0" y="0"/>
          <a:chExt cx="0" cy="0"/>
        </a:xfrm>
      </p:grpSpPr>
      <p:sp>
        <p:nvSpPr>
          <p:cNvPr id="2068" name="Google Shape;2068;p38"/>
          <p:cNvSpPr txBox="1">
            <a:spLocks noGrp="1"/>
          </p:cNvSpPr>
          <p:nvPr>
            <p:ph type="title"/>
          </p:nvPr>
        </p:nvSpPr>
        <p:spPr>
          <a:xfrm>
            <a:off x="713232" y="82296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3000"/>
              <a:t>Table of content</a:t>
            </a:r>
            <a:endParaRPr sz="3000"/>
          </a:p>
        </p:txBody>
      </p:sp>
      <p:graphicFrame>
        <p:nvGraphicFramePr>
          <p:cNvPr id="2069" name="Google Shape;2069;p38"/>
          <p:cNvGraphicFramePr/>
          <p:nvPr>
            <p:extLst>
              <p:ext uri="{D42A27DB-BD31-4B8C-83A1-F6EECF244321}">
                <p14:modId xmlns:p14="http://schemas.microsoft.com/office/powerpoint/2010/main" val="3293131751"/>
              </p:ext>
            </p:extLst>
          </p:nvPr>
        </p:nvGraphicFramePr>
        <p:xfrm>
          <a:off x="659930" y="1475535"/>
          <a:ext cx="7704000" cy="2438240"/>
        </p:xfrm>
        <a:graphic>
          <a:graphicData uri="http://schemas.openxmlformats.org/drawingml/2006/table">
            <a:tbl>
              <a:tblPr>
                <a:noFill/>
                <a:tableStyleId>{4E2CE9AD-ED17-4959-96E2-D8E55E514FAE}</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0500">
                <a:tc rowSpan="3">
                  <a:txBody>
                    <a:bodyPr/>
                    <a:lstStyle/>
                    <a:p>
                      <a:pPr marL="0" lvl="0" indent="0" algn="ctr" rtl="0">
                        <a:spcBef>
                          <a:spcPts val="0"/>
                        </a:spcBef>
                        <a:spcAft>
                          <a:spcPts val="0"/>
                        </a:spcAft>
                        <a:buNone/>
                      </a:pPr>
                      <a:r>
                        <a:rPr lang="en-US" sz="1100" b="1">
                          <a:solidFill>
                            <a:schemeClr val="dk1"/>
                          </a:solidFill>
                          <a:latin typeface="Poppins"/>
                          <a:ea typeface="Poppins"/>
                          <a:cs typeface="Poppins"/>
                          <a:sym typeface="Poppins"/>
                        </a:rPr>
                        <a:t>Factory Method Design Pattern</a:t>
                      </a:r>
                      <a:endParaRPr sz="1100" b="1">
                        <a:solidFill>
                          <a:schemeClr val="dk1"/>
                        </a:solidFill>
                        <a:latin typeface="Poppins"/>
                        <a:ea typeface="Poppins"/>
                        <a:cs typeface="Poppins"/>
                        <a:sym typeface="Poppins"/>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vi-VN" sz="1000">
                          <a:solidFill>
                            <a:schemeClr val="dk1"/>
                          </a:solidFill>
                          <a:latin typeface="Cabin"/>
                          <a:ea typeface="Cabin"/>
                          <a:cs typeface="Cabin"/>
                          <a:sym typeface="Cabin"/>
                        </a:rPr>
                        <a:t>Introduction</a:t>
                      </a:r>
                      <a:endParaRPr sz="1000">
                        <a:solidFill>
                          <a:schemeClr val="dk1"/>
                        </a:solidFill>
                        <a:latin typeface="Cabin"/>
                        <a:ea typeface="Cabin"/>
                        <a:cs typeface="Cabin"/>
                        <a:sym typeface="Cabin"/>
                      </a:endParaRPr>
                    </a:p>
                  </a:txBody>
                  <a:tcPr marL="91425" marR="91425" marT="91425" marB="91425">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0500">
                <a:tc vMerge="1">
                  <a:txBody>
                    <a:bodyPr/>
                    <a:lstStyle/>
                    <a:p>
                      <a:pPr marL="0" lvl="0" indent="0" algn="l" rtl="0">
                        <a:spcBef>
                          <a:spcPts val="0"/>
                        </a:spcBef>
                        <a:spcAft>
                          <a:spcPts val="0"/>
                        </a:spcAft>
                        <a:buNone/>
                      </a:pPr>
                      <a:endParaRPr sz="1100" b="1">
                        <a:solidFill>
                          <a:schemeClr val="dk1"/>
                        </a:solidFill>
                        <a:latin typeface="Poppins"/>
                        <a:ea typeface="Poppins"/>
                        <a:cs typeface="Poppins"/>
                        <a:sym typeface="Poppi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vi-VN" sz="1000">
                          <a:solidFill>
                            <a:schemeClr val="dk1"/>
                          </a:solidFill>
                          <a:latin typeface="Cabin"/>
                          <a:ea typeface="Cabin"/>
                          <a:cs typeface="Cabin"/>
                          <a:sym typeface="Cabin"/>
                        </a:rPr>
                        <a:t>Psesudo code</a:t>
                      </a: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0500">
                <a:tc vMerge="1">
                  <a:txBody>
                    <a:bodyPr/>
                    <a:lstStyle/>
                    <a:p>
                      <a:pPr marL="0" lvl="0" indent="0" algn="l" rtl="0">
                        <a:spcBef>
                          <a:spcPts val="0"/>
                        </a:spcBef>
                        <a:spcAft>
                          <a:spcPts val="0"/>
                        </a:spcAft>
                        <a:buNone/>
                      </a:pPr>
                      <a:endParaRPr sz="1100" b="1">
                        <a:solidFill>
                          <a:schemeClr val="dk1"/>
                        </a:solidFill>
                        <a:latin typeface="Poppins"/>
                        <a:ea typeface="Poppins"/>
                        <a:cs typeface="Poppins"/>
                        <a:sym typeface="Poppi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vi-VN" sz="1000">
                          <a:solidFill>
                            <a:schemeClr val="dk1"/>
                          </a:solidFill>
                          <a:latin typeface="Cabin"/>
                          <a:ea typeface="Cabin"/>
                          <a:cs typeface="Cabin"/>
                          <a:sym typeface="Cabin"/>
                        </a:rPr>
                        <a:t>Demo</a:t>
                      </a: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0500">
                <a:tc rowSpan="3">
                  <a:txBody>
                    <a:bodyPr/>
                    <a:lstStyle/>
                    <a:p>
                      <a:pPr marL="0" lvl="0" indent="0" algn="ctr" rtl="0">
                        <a:spcBef>
                          <a:spcPts val="0"/>
                        </a:spcBef>
                        <a:spcAft>
                          <a:spcPts val="0"/>
                        </a:spcAft>
                        <a:buNone/>
                      </a:pPr>
                      <a:r>
                        <a:rPr lang="vi-VN" sz="1100" b="1">
                          <a:solidFill>
                            <a:schemeClr val="dk1"/>
                          </a:solidFill>
                          <a:latin typeface="Poppins"/>
                          <a:ea typeface="Poppins"/>
                          <a:cs typeface="Poppins"/>
                          <a:sym typeface="Poppins"/>
                        </a:rPr>
                        <a:t>Abstract </a:t>
                      </a:r>
                      <a:r>
                        <a:rPr lang="en-US" sz="1100" b="1">
                          <a:solidFill>
                            <a:schemeClr val="dk1"/>
                          </a:solidFill>
                          <a:latin typeface="Poppins"/>
                          <a:ea typeface="Poppins"/>
                          <a:cs typeface="Poppins"/>
                          <a:sym typeface="Poppins"/>
                        </a:rPr>
                        <a:t>Factory Design Pattern</a:t>
                      </a:r>
                      <a:endParaRPr sz="1100" b="1">
                        <a:solidFill>
                          <a:schemeClr val="dk1"/>
                        </a:solidFill>
                        <a:latin typeface="Poppins"/>
                        <a:ea typeface="Poppins"/>
                        <a:cs typeface="Poppins"/>
                        <a:sym typeface="Poppi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vi-VN" sz="1000">
                          <a:solidFill>
                            <a:schemeClr val="dk1"/>
                          </a:solidFill>
                          <a:latin typeface="Cabin"/>
                          <a:ea typeface="Cabin"/>
                          <a:cs typeface="Cabin"/>
                          <a:sym typeface="Cabin"/>
                        </a:rPr>
                        <a:t>Introduction</a:t>
                      </a:r>
                      <a:endParaRPr sz="1000">
                        <a:solidFill>
                          <a:schemeClr val="dk1"/>
                        </a:solidFill>
                        <a:latin typeface="Cabin"/>
                        <a:ea typeface="Cabin"/>
                        <a:cs typeface="Cabin"/>
                        <a:sym typeface="Cabin"/>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0500">
                <a:tc vMerge="1">
                  <a:txBody>
                    <a:bodyPr/>
                    <a:lstStyle/>
                    <a:p>
                      <a:pPr marL="0" lvl="0" indent="0" algn="l" rtl="0">
                        <a:spcBef>
                          <a:spcPts val="0"/>
                        </a:spcBef>
                        <a:spcAft>
                          <a:spcPts val="0"/>
                        </a:spcAft>
                        <a:buNone/>
                      </a:pPr>
                      <a:endParaRPr sz="1100" b="1">
                        <a:solidFill>
                          <a:schemeClr val="dk1"/>
                        </a:solidFill>
                        <a:latin typeface="Poppins"/>
                        <a:ea typeface="Poppins"/>
                        <a:cs typeface="Poppins"/>
                        <a:sym typeface="Poppi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vi-VN" sz="1000">
                          <a:solidFill>
                            <a:schemeClr val="dk1"/>
                          </a:solidFill>
                          <a:latin typeface="Cabin"/>
                          <a:ea typeface="Cabin"/>
                          <a:cs typeface="Cabin"/>
                          <a:sym typeface="Cabin"/>
                        </a:rPr>
                        <a:t>Psesudo code</a:t>
                      </a: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86225">
                <a:tc vMerge="1">
                  <a:txBody>
                    <a:bodyPr/>
                    <a:lstStyle/>
                    <a:p>
                      <a:pPr marL="0" lvl="0" indent="0" algn="l" rtl="0">
                        <a:spcBef>
                          <a:spcPts val="0"/>
                        </a:spcBef>
                        <a:spcAft>
                          <a:spcPts val="0"/>
                        </a:spcAft>
                        <a:buNone/>
                      </a:pPr>
                      <a:endParaRPr sz="1100" b="1">
                        <a:solidFill>
                          <a:schemeClr val="dk1"/>
                        </a:solidFill>
                        <a:latin typeface="Poppins"/>
                        <a:ea typeface="Poppins"/>
                        <a:cs typeface="Poppins"/>
                        <a:sym typeface="Poppi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vi-VN" sz="1000">
                          <a:solidFill>
                            <a:schemeClr val="dk1"/>
                          </a:solidFill>
                          <a:latin typeface="Cabin"/>
                          <a:ea typeface="Cabin"/>
                          <a:cs typeface="Cabin"/>
                          <a:sym typeface="Cabin"/>
                        </a:rPr>
                        <a:t>Demo</a:t>
                      </a: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286225">
                <a:tc gridSpan="2">
                  <a:txBody>
                    <a:bodyPr/>
                    <a:lstStyle/>
                    <a:p>
                      <a:pPr marL="0" lvl="0" indent="0" algn="ctr" rtl="0">
                        <a:spcBef>
                          <a:spcPts val="0"/>
                        </a:spcBef>
                        <a:spcAft>
                          <a:spcPts val="0"/>
                        </a:spcAft>
                        <a:buNone/>
                      </a:pPr>
                      <a:r>
                        <a:rPr lang="en-US" sz="1100" b="1">
                          <a:solidFill>
                            <a:schemeClr val="dk1"/>
                          </a:solidFill>
                          <a:latin typeface="Poppins"/>
                          <a:ea typeface="Poppins"/>
                          <a:cs typeface="Poppins"/>
                          <a:sym typeface="Poppins"/>
                        </a:rPr>
                        <a:t> Comparison: Factory Method vs Abstract Factory</a:t>
                      </a:r>
                      <a:endParaRPr sz="1100" b="1">
                        <a:solidFill>
                          <a:schemeClr val="dk1"/>
                        </a:solidFill>
                        <a:latin typeface="Poppins"/>
                        <a:ea typeface="Poppins"/>
                        <a:cs typeface="Poppins"/>
                        <a:sym typeface="Poppi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hMerge="1">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endParaRPr lang="vi-VN" sz="1000">
                        <a:solidFill>
                          <a:schemeClr val="dk1"/>
                        </a:solidFill>
                        <a:latin typeface="Cabin"/>
                        <a:ea typeface="Cabin"/>
                        <a:cs typeface="Cabin"/>
                        <a:sym typeface="Cabin"/>
                      </a:endParaRPr>
                    </a:p>
                  </a:txBody>
                  <a:tcPr marL="91425" marR="91425" marT="91425" marB="91425">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615609132"/>
                  </a:ext>
                </a:extLst>
              </a:tr>
            </a:tbl>
          </a:graphicData>
        </a:graphic>
      </p:graphicFrame>
      <p:sp>
        <p:nvSpPr>
          <p:cNvPr id="2071" name="Google Shape;2071;p38"/>
          <p:cNvSpPr txBox="1"/>
          <p:nvPr/>
        </p:nvSpPr>
        <p:spPr>
          <a:xfrm>
            <a:off x="1057338" y="4147800"/>
            <a:ext cx="3361500" cy="461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endParaRPr sz="1000" b="1">
              <a:solidFill>
                <a:schemeClr val="dk1"/>
              </a:solidFill>
              <a:latin typeface="Cabin"/>
              <a:ea typeface="Cabin"/>
              <a:cs typeface="Cabin"/>
              <a:sym typeface="Cabin"/>
            </a:endParaRPr>
          </a:p>
        </p:txBody>
      </p:sp>
      <p:sp>
        <p:nvSpPr>
          <p:cNvPr id="2072" name="Google Shape;2072;p38"/>
          <p:cNvSpPr txBox="1"/>
          <p:nvPr/>
        </p:nvSpPr>
        <p:spPr>
          <a:xfrm>
            <a:off x="4725275" y="4147800"/>
            <a:ext cx="3361500" cy="461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endParaRPr sz="1000" b="1">
              <a:solidFill>
                <a:schemeClr val="dk1"/>
              </a:solidFill>
              <a:latin typeface="Cabin"/>
              <a:ea typeface="Cabin"/>
              <a:cs typeface="Cabin"/>
              <a:sym typeface="Cabin"/>
            </a:endParaRPr>
          </a:p>
        </p:txBody>
      </p:sp>
      <p:grpSp>
        <p:nvGrpSpPr>
          <p:cNvPr id="2073" name="Google Shape;2073;p38"/>
          <p:cNvGrpSpPr/>
          <p:nvPr/>
        </p:nvGrpSpPr>
        <p:grpSpPr>
          <a:xfrm>
            <a:off x="720000" y="4229963"/>
            <a:ext cx="217500" cy="297375"/>
            <a:chOff x="1029275" y="1000200"/>
            <a:chExt cx="217500" cy="297375"/>
          </a:xfrm>
        </p:grpSpPr>
        <p:sp>
          <p:nvSpPr>
            <p:cNvPr id="2074" name="Google Shape;2074;p38"/>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8"/>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6" name="Google Shape;2076;p38"/>
          <p:cNvSpPr/>
          <p:nvPr/>
        </p:nvSpPr>
        <p:spPr>
          <a:xfrm rot="10800000">
            <a:off x="8086775" y="999733"/>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67"/>
        <p:cNvGrpSpPr/>
        <p:nvPr/>
      </p:nvGrpSpPr>
      <p:grpSpPr>
        <a:xfrm>
          <a:off x="0" y="0"/>
          <a:ext cx="0" cy="0"/>
          <a:chOff x="0" y="0"/>
          <a:chExt cx="0" cy="0"/>
        </a:xfrm>
      </p:grpSpPr>
      <p:grpSp>
        <p:nvGrpSpPr>
          <p:cNvPr id="3268" name="Google Shape;3268;p75"/>
          <p:cNvGrpSpPr/>
          <p:nvPr/>
        </p:nvGrpSpPr>
        <p:grpSpPr>
          <a:xfrm>
            <a:off x="6681268" y="3584496"/>
            <a:ext cx="560636" cy="516497"/>
            <a:chOff x="6652051" y="3714143"/>
            <a:chExt cx="560636" cy="516497"/>
          </a:xfrm>
        </p:grpSpPr>
        <p:grpSp>
          <p:nvGrpSpPr>
            <p:cNvPr id="3269" name="Google Shape;3269;p75"/>
            <p:cNvGrpSpPr/>
            <p:nvPr/>
          </p:nvGrpSpPr>
          <p:grpSpPr>
            <a:xfrm>
              <a:off x="6669657" y="3716715"/>
              <a:ext cx="466768" cy="464314"/>
              <a:chOff x="3139766" y="765669"/>
              <a:chExt cx="886380" cy="881888"/>
            </a:xfrm>
          </p:grpSpPr>
          <p:grpSp>
            <p:nvGrpSpPr>
              <p:cNvPr id="3270" name="Google Shape;3270;p75"/>
              <p:cNvGrpSpPr/>
              <p:nvPr/>
            </p:nvGrpSpPr>
            <p:grpSpPr>
              <a:xfrm>
                <a:off x="3139766" y="765669"/>
                <a:ext cx="886380" cy="881888"/>
                <a:chOff x="3139766" y="765669"/>
                <a:chExt cx="886380" cy="881888"/>
              </a:xfrm>
            </p:grpSpPr>
            <p:sp>
              <p:nvSpPr>
                <p:cNvPr id="3271" name="Google Shape;3271;p7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0" name="Google Shape;3280;p7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4" name="Google Shape;3284;p7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5" name="Google Shape;3285;p75"/>
          <p:cNvGrpSpPr/>
          <p:nvPr/>
        </p:nvGrpSpPr>
        <p:grpSpPr>
          <a:xfrm>
            <a:off x="7679978" y="3065079"/>
            <a:ext cx="104231" cy="320340"/>
            <a:chOff x="7564426" y="3224343"/>
            <a:chExt cx="119985" cy="368801"/>
          </a:xfrm>
        </p:grpSpPr>
        <p:sp>
          <p:nvSpPr>
            <p:cNvPr id="3286" name="Google Shape;3286;p7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75"/>
          <p:cNvGrpSpPr/>
          <p:nvPr/>
        </p:nvGrpSpPr>
        <p:grpSpPr>
          <a:xfrm>
            <a:off x="7379466" y="3059180"/>
            <a:ext cx="189489" cy="332132"/>
            <a:chOff x="8370831" y="3202002"/>
            <a:chExt cx="218129" cy="382376"/>
          </a:xfrm>
        </p:grpSpPr>
        <p:sp>
          <p:nvSpPr>
            <p:cNvPr id="3289" name="Google Shape;3289;p7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75"/>
          <p:cNvGrpSpPr/>
          <p:nvPr/>
        </p:nvGrpSpPr>
        <p:grpSpPr>
          <a:xfrm>
            <a:off x="8102855" y="3470312"/>
            <a:ext cx="309429" cy="267000"/>
            <a:chOff x="6742064" y="3750480"/>
            <a:chExt cx="399315" cy="344560"/>
          </a:xfrm>
        </p:grpSpPr>
        <p:sp>
          <p:nvSpPr>
            <p:cNvPr id="3292" name="Google Shape;3292;p7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4" name="Google Shape;3294;p75"/>
          <p:cNvGrpSpPr/>
          <p:nvPr/>
        </p:nvGrpSpPr>
        <p:grpSpPr>
          <a:xfrm>
            <a:off x="7641874" y="3821360"/>
            <a:ext cx="180437" cy="281608"/>
            <a:chOff x="7248525" y="3739696"/>
            <a:chExt cx="230531" cy="359790"/>
          </a:xfrm>
        </p:grpSpPr>
        <p:sp>
          <p:nvSpPr>
            <p:cNvPr id="3295" name="Google Shape;3295;p7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7" name="Google Shape;3297;p75"/>
          <p:cNvGrpSpPr/>
          <p:nvPr/>
        </p:nvGrpSpPr>
        <p:grpSpPr>
          <a:xfrm>
            <a:off x="7887794" y="3464584"/>
            <a:ext cx="162896" cy="278710"/>
            <a:chOff x="7601242" y="3729267"/>
            <a:chExt cx="222566" cy="380803"/>
          </a:xfrm>
        </p:grpSpPr>
        <p:sp>
          <p:nvSpPr>
            <p:cNvPr id="3298" name="Google Shape;3298;p7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0" name="Google Shape;3300;p7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1" name="Google Shape;3301;p75"/>
          <p:cNvGrpSpPr/>
          <p:nvPr/>
        </p:nvGrpSpPr>
        <p:grpSpPr>
          <a:xfrm>
            <a:off x="7377439" y="3465724"/>
            <a:ext cx="193543" cy="275990"/>
            <a:chOff x="8304647" y="3738687"/>
            <a:chExt cx="225076" cy="320956"/>
          </a:xfrm>
        </p:grpSpPr>
        <p:sp>
          <p:nvSpPr>
            <p:cNvPr id="3302" name="Google Shape;3302;p7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75"/>
          <p:cNvGrpSpPr/>
          <p:nvPr/>
        </p:nvGrpSpPr>
        <p:grpSpPr>
          <a:xfrm>
            <a:off x="7649932" y="3465724"/>
            <a:ext cx="178492" cy="275990"/>
            <a:chOff x="8615101" y="3738687"/>
            <a:chExt cx="207573" cy="320956"/>
          </a:xfrm>
        </p:grpSpPr>
        <p:sp>
          <p:nvSpPr>
            <p:cNvPr id="3306" name="Google Shape;3306;p7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9" name="Google Shape;3309;p7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0" name="Google Shape;3310;p75"/>
          <p:cNvGrpSpPr/>
          <p:nvPr/>
        </p:nvGrpSpPr>
        <p:grpSpPr>
          <a:xfrm>
            <a:off x="7875463" y="3868385"/>
            <a:ext cx="187557" cy="187557"/>
            <a:chOff x="8565775" y="671075"/>
            <a:chExt cx="441000" cy="441000"/>
          </a:xfrm>
        </p:grpSpPr>
        <p:sp>
          <p:nvSpPr>
            <p:cNvPr id="3311" name="Google Shape;3311;p7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3" name="Google Shape;3313;p7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5" name="Google Shape;3315;p75"/>
          <p:cNvGrpSpPr/>
          <p:nvPr/>
        </p:nvGrpSpPr>
        <p:grpSpPr>
          <a:xfrm>
            <a:off x="6029935" y="2940910"/>
            <a:ext cx="587865" cy="517731"/>
            <a:chOff x="6000718" y="3070557"/>
            <a:chExt cx="587865" cy="517731"/>
          </a:xfrm>
        </p:grpSpPr>
        <p:sp>
          <p:nvSpPr>
            <p:cNvPr id="3316" name="Google Shape;3316;p7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75"/>
          <p:cNvGrpSpPr/>
          <p:nvPr/>
        </p:nvGrpSpPr>
        <p:grpSpPr>
          <a:xfrm>
            <a:off x="6044740" y="3584570"/>
            <a:ext cx="557665" cy="516387"/>
            <a:chOff x="6015523" y="3714217"/>
            <a:chExt cx="557665" cy="516387"/>
          </a:xfrm>
        </p:grpSpPr>
        <p:grpSp>
          <p:nvGrpSpPr>
            <p:cNvPr id="3327" name="Google Shape;3327;p75"/>
            <p:cNvGrpSpPr/>
            <p:nvPr/>
          </p:nvGrpSpPr>
          <p:grpSpPr>
            <a:xfrm>
              <a:off x="6036094" y="3716980"/>
              <a:ext cx="529822" cy="510480"/>
              <a:chOff x="3148311" y="-545634"/>
              <a:chExt cx="1006118" cy="969572"/>
            </a:xfrm>
          </p:grpSpPr>
          <p:sp>
            <p:nvSpPr>
              <p:cNvPr id="3328" name="Google Shape;3328;p7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8" name="Google Shape;3338;p7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75"/>
          <p:cNvGrpSpPr/>
          <p:nvPr/>
        </p:nvGrpSpPr>
        <p:grpSpPr>
          <a:xfrm>
            <a:off x="6673522" y="2943981"/>
            <a:ext cx="576302" cy="511871"/>
            <a:chOff x="6644304" y="3073628"/>
            <a:chExt cx="576302" cy="511871"/>
          </a:xfrm>
        </p:grpSpPr>
        <p:grpSp>
          <p:nvGrpSpPr>
            <p:cNvPr id="3340" name="Google Shape;3340;p75"/>
            <p:cNvGrpSpPr/>
            <p:nvPr/>
          </p:nvGrpSpPr>
          <p:grpSpPr>
            <a:xfrm>
              <a:off x="6712169" y="3073651"/>
              <a:ext cx="481611" cy="506713"/>
              <a:chOff x="1833536" y="-546641"/>
              <a:chExt cx="914567" cy="962419"/>
            </a:xfrm>
          </p:grpSpPr>
          <p:grpSp>
            <p:nvGrpSpPr>
              <p:cNvPr id="3341" name="Google Shape;3341;p75"/>
              <p:cNvGrpSpPr/>
              <p:nvPr/>
            </p:nvGrpSpPr>
            <p:grpSpPr>
              <a:xfrm>
                <a:off x="1833536" y="-524249"/>
                <a:ext cx="914567" cy="940027"/>
                <a:chOff x="1833536" y="-524249"/>
                <a:chExt cx="914567" cy="940027"/>
              </a:xfrm>
            </p:grpSpPr>
            <p:sp>
              <p:nvSpPr>
                <p:cNvPr id="3342" name="Google Shape;3342;p7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7" name="Google Shape;3347;p7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1" name="Google Shape;3351;p7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75"/>
          <p:cNvGrpSpPr/>
          <p:nvPr/>
        </p:nvGrpSpPr>
        <p:grpSpPr>
          <a:xfrm>
            <a:off x="752796" y="2869970"/>
            <a:ext cx="2622876" cy="1333540"/>
            <a:chOff x="238125" y="1038125"/>
            <a:chExt cx="7146800" cy="3633625"/>
          </a:xfrm>
        </p:grpSpPr>
        <p:sp>
          <p:nvSpPr>
            <p:cNvPr id="3353" name="Google Shape;3353;p7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5" name="Google Shape;4925;p75"/>
          <p:cNvGrpSpPr/>
          <p:nvPr/>
        </p:nvGrpSpPr>
        <p:grpSpPr>
          <a:xfrm>
            <a:off x="5938558" y="1033351"/>
            <a:ext cx="2435960" cy="1297725"/>
            <a:chOff x="233350" y="949250"/>
            <a:chExt cx="7137300" cy="3802300"/>
          </a:xfrm>
        </p:grpSpPr>
        <p:sp>
          <p:nvSpPr>
            <p:cNvPr id="4926" name="Google Shape;4926;p7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75"/>
          <p:cNvGrpSpPr/>
          <p:nvPr/>
        </p:nvGrpSpPr>
        <p:grpSpPr>
          <a:xfrm>
            <a:off x="731715" y="995041"/>
            <a:ext cx="2665073" cy="1317140"/>
            <a:chOff x="793334" y="1192826"/>
            <a:chExt cx="2665073" cy="1317140"/>
          </a:xfrm>
        </p:grpSpPr>
        <p:sp>
          <p:nvSpPr>
            <p:cNvPr id="4978" name="Google Shape;4978;p7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5"/>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5"/>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5"/>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5"/>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5"/>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5"/>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5"/>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5"/>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5"/>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5"/>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5"/>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5"/>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5"/>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5"/>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5"/>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5"/>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5"/>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5"/>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5"/>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5"/>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5"/>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5"/>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5"/>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5"/>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5"/>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5"/>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5"/>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5"/>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5"/>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5"/>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5"/>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5"/>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5"/>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5"/>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5"/>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5"/>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5"/>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5"/>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5"/>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5"/>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5"/>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5"/>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5"/>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5"/>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5"/>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5"/>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5"/>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5"/>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5"/>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5"/>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5"/>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5"/>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5"/>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5"/>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5"/>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5"/>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5"/>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5"/>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5"/>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5"/>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5"/>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5"/>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5"/>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5"/>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5"/>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5"/>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5"/>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5"/>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5"/>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5"/>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5"/>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5"/>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5"/>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5"/>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5"/>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5"/>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5"/>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5"/>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5"/>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5"/>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5"/>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5"/>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5"/>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5"/>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5"/>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5"/>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5"/>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5"/>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5"/>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5"/>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5"/>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5"/>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5"/>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5"/>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5"/>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5"/>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5"/>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5"/>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5"/>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5"/>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5"/>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5"/>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5"/>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5"/>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5"/>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5"/>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5"/>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5"/>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5"/>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5"/>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5"/>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5"/>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5"/>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5"/>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5"/>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5"/>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5"/>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5"/>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5"/>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5"/>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5"/>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5"/>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5"/>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5"/>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5"/>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5"/>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5"/>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5"/>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5"/>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5"/>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5"/>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5"/>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5"/>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5"/>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5"/>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5"/>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5"/>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5"/>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5"/>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5"/>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5"/>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5"/>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5"/>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5"/>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5"/>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5"/>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5"/>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5"/>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5"/>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5"/>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5"/>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5"/>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5"/>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5"/>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5"/>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5"/>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5"/>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5"/>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5"/>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5"/>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5"/>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5"/>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5"/>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5"/>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5"/>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5"/>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5"/>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5"/>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5"/>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5"/>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5"/>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5"/>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5"/>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5"/>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5"/>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5"/>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5"/>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5"/>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5"/>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5"/>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5"/>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5"/>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5"/>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5"/>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5"/>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5"/>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5"/>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5"/>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5"/>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5"/>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5"/>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5"/>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5"/>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5"/>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5"/>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5"/>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5"/>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5"/>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5"/>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5"/>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5"/>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5"/>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5"/>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5"/>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5"/>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5"/>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5"/>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5"/>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5"/>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5"/>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5"/>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5"/>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5"/>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5"/>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5"/>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5"/>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5"/>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5"/>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5"/>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5"/>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5"/>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5"/>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5"/>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5"/>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5"/>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5"/>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5"/>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5"/>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5"/>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5"/>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5"/>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5"/>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5"/>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5"/>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5"/>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5"/>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5"/>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5"/>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5"/>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5"/>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5"/>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5"/>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5"/>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5"/>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5"/>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5"/>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5"/>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5"/>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5"/>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5"/>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5"/>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5"/>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5"/>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5"/>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5"/>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5"/>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5"/>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5"/>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5"/>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5"/>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5"/>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5"/>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5"/>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5"/>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5"/>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5"/>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5"/>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5"/>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5"/>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5"/>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5"/>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5"/>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5"/>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5"/>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5"/>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5"/>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5"/>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5"/>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5"/>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5"/>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5"/>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5"/>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5"/>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5"/>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5"/>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5"/>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5"/>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5"/>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5"/>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5"/>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5"/>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5"/>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5"/>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5"/>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5"/>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5"/>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5"/>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5"/>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5"/>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5"/>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5"/>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5"/>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5"/>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5"/>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5"/>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5"/>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5"/>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5"/>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5"/>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5"/>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5"/>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5"/>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5"/>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5"/>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5"/>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5"/>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5"/>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5"/>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5"/>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5"/>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5"/>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5"/>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5"/>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5"/>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5"/>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5"/>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5"/>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75"/>
          <p:cNvGrpSpPr/>
          <p:nvPr/>
        </p:nvGrpSpPr>
        <p:grpSpPr>
          <a:xfrm>
            <a:off x="3450485" y="919691"/>
            <a:ext cx="2310381" cy="1488888"/>
            <a:chOff x="229225" y="549050"/>
            <a:chExt cx="7161750" cy="4615275"/>
          </a:xfrm>
        </p:grpSpPr>
        <p:sp>
          <p:nvSpPr>
            <p:cNvPr id="8946" name="Google Shape;8946;p7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75"/>
          <p:cNvGrpSpPr/>
          <p:nvPr/>
        </p:nvGrpSpPr>
        <p:grpSpPr>
          <a:xfrm>
            <a:off x="3548403" y="2849588"/>
            <a:ext cx="2310282" cy="1374222"/>
            <a:chOff x="238125" y="732525"/>
            <a:chExt cx="7130500" cy="4241425"/>
          </a:xfrm>
        </p:grpSpPr>
        <p:sp>
          <p:nvSpPr>
            <p:cNvPr id="9064" name="Google Shape;9064;p7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181"/>
        <p:cNvGrpSpPr/>
        <p:nvPr/>
      </p:nvGrpSpPr>
      <p:grpSpPr>
        <a:xfrm>
          <a:off x="0" y="0"/>
          <a:ext cx="0" cy="0"/>
          <a:chOff x="0" y="0"/>
          <a:chExt cx="0" cy="0"/>
        </a:xfrm>
      </p:grpSpPr>
      <p:grpSp>
        <p:nvGrpSpPr>
          <p:cNvPr id="9182" name="Google Shape;9182;p76"/>
          <p:cNvGrpSpPr/>
          <p:nvPr/>
        </p:nvGrpSpPr>
        <p:grpSpPr>
          <a:xfrm>
            <a:off x="2100560" y="3398663"/>
            <a:ext cx="1102891" cy="760337"/>
            <a:chOff x="4967783" y="2151471"/>
            <a:chExt cx="3920692" cy="2702940"/>
          </a:xfrm>
        </p:grpSpPr>
        <p:grpSp>
          <p:nvGrpSpPr>
            <p:cNvPr id="9183" name="Google Shape;9183;p76"/>
            <p:cNvGrpSpPr/>
            <p:nvPr/>
          </p:nvGrpSpPr>
          <p:grpSpPr>
            <a:xfrm>
              <a:off x="5045709" y="2252109"/>
              <a:ext cx="3761071" cy="2501708"/>
              <a:chOff x="2691784" y="1805334"/>
              <a:chExt cx="3761071" cy="2501708"/>
            </a:xfrm>
          </p:grpSpPr>
          <p:sp>
            <p:nvSpPr>
              <p:cNvPr id="9184" name="Google Shape;9184;p7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76"/>
            <p:cNvGrpSpPr/>
            <p:nvPr/>
          </p:nvGrpSpPr>
          <p:grpSpPr>
            <a:xfrm>
              <a:off x="4967783" y="2151471"/>
              <a:ext cx="3920692" cy="2702940"/>
              <a:chOff x="2613858" y="1704696"/>
              <a:chExt cx="3920692" cy="2702940"/>
            </a:xfrm>
          </p:grpSpPr>
          <p:sp>
            <p:nvSpPr>
              <p:cNvPr id="9192" name="Google Shape;9192;p7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7" name="Google Shape;9197;p76"/>
          <p:cNvGrpSpPr/>
          <p:nvPr/>
        </p:nvGrpSpPr>
        <p:grpSpPr>
          <a:xfrm>
            <a:off x="3504468" y="1286940"/>
            <a:ext cx="1561911" cy="708580"/>
            <a:chOff x="3530532" y="1496185"/>
            <a:chExt cx="1561911" cy="708580"/>
          </a:xfrm>
        </p:grpSpPr>
        <p:grpSp>
          <p:nvGrpSpPr>
            <p:cNvPr id="9198" name="Google Shape;9198;p76"/>
            <p:cNvGrpSpPr/>
            <p:nvPr/>
          </p:nvGrpSpPr>
          <p:grpSpPr>
            <a:xfrm>
              <a:off x="3720318" y="1857562"/>
              <a:ext cx="1372125" cy="54"/>
              <a:chOff x="3720318" y="1857562"/>
              <a:chExt cx="1372125" cy="54"/>
            </a:xfrm>
          </p:grpSpPr>
          <p:cxnSp>
            <p:nvCxnSpPr>
              <p:cNvPr id="9199" name="Google Shape;9199;p76"/>
              <p:cNvCxnSpPr>
                <a:endCxn id="920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201" name="Google Shape;9201;p7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202" name="Google Shape;9202;p7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203" name="Google Shape;9203;p76"/>
              <p:cNvCxnSpPr>
                <a:stCxn id="920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204" name="Google Shape;9204;p76"/>
            <p:cNvGrpSpPr/>
            <p:nvPr/>
          </p:nvGrpSpPr>
          <p:grpSpPr>
            <a:xfrm>
              <a:off x="3567462" y="1496185"/>
              <a:ext cx="286500" cy="272914"/>
              <a:chOff x="3567462" y="1496185"/>
              <a:chExt cx="286500" cy="272914"/>
            </a:xfrm>
          </p:grpSpPr>
          <p:cxnSp>
            <p:nvCxnSpPr>
              <p:cNvPr id="9205" name="Google Shape;9205;p7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206" name="Google Shape;9206;p76"/>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7" name="Google Shape;9207;p7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9" name="Google Shape;9209;p76"/>
            <p:cNvGrpSpPr/>
            <p:nvPr/>
          </p:nvGrpSpPr>
          <p:grpSpPr>
            <a:xfrm>
              <a:off x="3929014" y="1960574"/>
              <a:ext cx="286500" cy="242342"/>
              <a:chOff x="3929014" y="1960574"/>
              <a:chExt cx="286500" cy="242342"/>
            </a:xfrm>
          </p:grpSpPr>
          <p:cxnSp>
            <p:nvCxnSpPr>
              <p:cNvPr id="9210" name="Google Shape;9210;p7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211" name="Google Shape;9211;p76"/>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76"/>
            <p:cNvGrpSpPr/>
            <p:nvPr/>
          </p:nvGrpSpPr>
          <p:grpSpPr>
            <a:xfrm>
              <a:off x="4290828" y="1496185"/>
              <a:ext cx="286500" cy="272914"/>
              <a:chOff x="4290828" y="1496185"/>
              <a:chExt cx="286500" cy="272914"/>
            </a:xfrm>
          </p:grpSpPr>
          <p:cxnSp>
            <p:nvCxnSpPr>
              <p:cNvPr id="9213" name="Google Shape;9213;p7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214" name="Google Shape;9214;p76"/>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5" name="Google Shape;9215;p7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6" name="Google Shape;9216;p76"/>
            <p:cNvGrpSpPr/>
            <p:nvPr/>
          </p:nvGrpSpPr>
          <p:grpSpPr>
            <a:xfrm>
              <a:off x="4657726" y="1959674"/>
              <a:ext cx="286500" cy="245092"/>
              <a:chOff x="4657726" y="1959674"/>
              <a:chExt cx="286500" cy="245092"/>
            </a:xfrm>
          </p:grpSpPr>
          <p:cxnSp>
            <p:nvCxnSpPr>
              <p:cNvPr id="9217" name="Google Shape;9217;p7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218" name="Google Shape;9218;p7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9" name="Google Shape;9219;p76"/>
          <p:cNvGrpSpPr/>
          <p:nvPr/>
        </p:nvGrpSpPr>
        <p:grpSpPr>
          <a:xfrm>
            <a:off x="3486488" y="2149036"/>
            <a:ext cx="1597032" cy="378649"/>
            <a:chOff x="3512551" y="2358282"/>
            <a:chExt cx="1597032" cy="378649"/>
          </a:xfrm>
        </p:grpSpPr>
        <p:grpSp>
          <p:nvGrpSpPr>
            <p:cNvPr id="9220" name="Google Shape;9220;p76"/>
            <p:cNvGrpSpPr/>
            <p:nvPr/>
          </p:nvGrpSpPr>
          <p:grpSpPr>
            <a:xfrm>
              <a:off x="3738198" y="2553002"/>
              <a:ext cx="1145834" cy="117"/>
              <a:chOff x="3738198" y="2553002"/>
              <a:chExt cx="1145834" cy="117"/>
            </a:xfrm>
          </p:grpSpPr>
          <p:cxnSp>
            <p:nvCxnSpPr>
              <p:cNvPr id="9221" name="Google Shape;9221;p7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222" name="Google Shape;9222;p7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223" name="Google Shape;9223;p76"/>
              <p:cNvCxnSpPr>
                <a:stCxn id="9224" idx="6"/>
                <a:endCxn id="922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226" name="Google Shape;9226;p76"/>
            <p:cNvGrpSpPr/>
            <p:nvPr/>
          </p:nvGrpSpPr>
          <p:grpSpPr>
            <a:xfrm>
              <a:off x="3969644" y="2440153"/>
              <a:ext cx="225900" cy="296779"/>
              <a:chOff x="3969644" y="2440153"/>
              <a:chExt cx="225900" cy="296779"/>
            </a:xfrm>
          </p:grpSpPr>
          <p:cxnSp>
            <p:nvCxnSpPr>
              <p:cNvPr id="9227" name="Google Shape;9227;p76"/>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225" name="Google Shape;9225;p76"/>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6"/>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76"/>
            <p:cNvGrpSpPr/>
            <p:nvPr/>
          </p:nvGrpSpPr>
          <p:grpSpPr>
            <a:xfrm>
              <a:off x="4426818" y="2358282"/>
              <a:ext cx="225600" cy="307471"/>
              <a:chOff x="4426818" y="2358282"/>
              <a:chExt cx="225600" cy="307471"/>
            </a:xfrm>
          </p:grpSpPr>
          <p:cxnSp>
            <p:nvCxnSpPr>
              <p:cNvPr id="9230" name="Google Shape;9230;p76"/>
              <p:cNvCxnSpPr>
                <a:stCxn id="923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232" name="Google Shape;9232;p76"/>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6"/>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76"/>
            <p:cNvGrpSpPr/>
            <p:nvPr/>
          </p:nvGrpSpPr>
          <p:grpSpPr>
            <a:xfrm>
              <a:off x="4883984" y="2440153"/>
              <a:ext cx="225600" cy="296479"/>
              <a:chOff x="4883984" y="2440153"/>
              <a:chExt cx="225600" cy="296479"/>
            </a:xfrm>
          </p:grpSpPr>
          <p:cxnSp>
            <p:nvCxnSpPr>
              <p:cNvPr id="9234" name="Google Shape;9234;p76"/>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235" name="Google Shape;9235;p76"/>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6"/>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6"/>
            <p:cNvGrpSpPr/>
            <p:nvPr/>
          </p:nvGrpSpPr>
          <p:grpSpPr>
            <a:xfrm>
              <a:off x="3512551" y="2358356"/>
              <a:ext cx="225647" cy="307629"/>
              <a:chOff x="2182679" y="2005014"/>
              <a:chExt cx="792300" cy="1080158"/>
            </a:xfrm>
          </p:grpSpPr>
          <p:cxnSp>
            <p:nvCxnSpPr>
              <p:cNvPr id="9238" name="Google Shape;9238;p76"/>
              <p:cNvCxnSpPr>
                <a:stCxn id="923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224" name="Google Shape;9224;p7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0" name="Google Shape;9240;p76"/>
          <p:cNvGrpSpPr/>
          <p:nvPr/>
        </p:nvGrpSpPr>
        <p:grpSpPr>
          <a:xfrm>
            <a:off x="6846570" y="972834"/>
            <a:ext cx="1559809" cy="722610"/>
            <a:chOff x="634175" y="2986275"/>
            <a:chExt cx="3147949" cy="1458344"/>
          </a:xfrm>
        </p:grpSpPr>
        <p:cxnSp>
          <p:nvCxnSpPr>
            <p:cNvPr id="9241" name="Google Shape;9241;p76"/>
            <p:cNvCxnSpPr>
              <a:stCxn id="9242" idx="4"/>
              <a:endCxn id="924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244" name="Google Shape;9244;p76"/>
            <p:cNvCxnSpPr>
              <a:stCxn id="9243" idx="0"/>
              <a:endCxn id="924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246" name="Google Shape;9246;p76"/>
            <p:cNvCxnSpPr>
              <a:stCxn id="9245" idx="4"/>
              <a:endCxn id="924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248" name="Google Shape;9248;p76"/>
            <p:cNvCxnSpPr>
              <a:stCxn id="9247" idx="0"/>
              <a:endCxn id="924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249" name="Google Shape;9249;p7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45" name="Google Shape;9245;p7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42" name="Google Shape;9242;p7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47" name="Google Shape;9247;p7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43" name="Google Shape;9243;p7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250" name="Google Shape;9250;p76"/>
          <p:cNvGrpSpPr/>
          <p:nvPr/>
        </p:nvGrpSpPr>
        <p:grpSpPr>
          <a:xfrm>
            <a:off x="3500360" y="2682741"/>
            <a:ext cx="1570719" cy="294123"/>
            <a:chOff x="998425" y="1182125"/>
            <a:chExt cx="1065400" cy="199500"/>
          </a:xfrm>
        </p:grpSpPr>
        <p:sp>
          <p:nvSpPr>
            <p:cNvPr id="9251" name="Google Shape;9251;p7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76"/>
          <p:cNvGrpSpPr/>
          <p:nvPr/>
        </p:nvGrpSpPr>
        <p:grpSpPr>
          <a:xfrm>
            <a:off x="6843616" y="1800228"/>
            <a:ext cx="1565716" cy="366729"/>
            <a:chOff x="1247650" y="2075423"/>
            <a:chExt cx="6648477" cy="1557238"/>
          </a:xfrm>
        </p:grpSpPr>
        <p:sp>
          <p:nvSpPr>
            <p:cNvPr id="9257" name="Google Shape;9257;p7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76"/>
          <p:cNvGrpSpPr/>
          <p:nvPr/>
        </p:nvGrpSpPr>
        <p:grpSpPr>
          <a:xfrm>
            <a:off x="6827928" y="2949043"/>
            <a:ext cx="1597061" cy="663440"/>
            <a:chOff x="6796238" y="3158297"/>
            <a:chExt cx="1630319" cy="677257"/>
          </a:xfrm>
        </p:grpSpPr>
        <p:cxnSp>
          <p:nvCxnSpPr>
            <p:cNvPr id="9264" name="Google Shape;9264;p76"/>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265" name="Google Shape;9265;p76"/>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266" name="Google Shape;9266;p76"/>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267" name="Google Shape;9267;p76"/>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268" name="Google Shape;9268;p76"/>
            <p:cNvGrpSpPr/>
            <p:nvPr/>
          </p:nvGrpSpPr>
          <p:grpSpPr>
            <a:xfrm>
              <a:off x="6796238" y="3311904"/>
              <a:ext cx="1630319" cy="377697"/>
              <a:chOff x="6796238" y="3311904"/>
              <a:chExt cx="1630319" cy="377697"/>
            </a:xfrm>
          </p:grpSpPr>
          <p:sp>
            <p:nvSpPr>
              <p:cNvPr id="9269" name="Google Shape;9269;p76"/>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6"/>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6"/>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2" name="Google Shape;9272;p76"/>
          <p:cNvGrpSpPr/>
          <p:nvPr/>
        </p:nvGrpSpPr>
        <p:grpSpPr>
          <a:xfrm>
            <a:off x="5349066" y="970435"/>
            <a:ext cx="1368606" cy="1593805"/>
            <a:chOff x="1839112" y="2209163"/>
            <a:chExt cx="1918159" cy="2233784"/>
          </a:xfrm>
        </p:grpSpPr>
        <p:sp>
          <p:nvSpPr>
            <p:cNvPr id="9273" name="Google Shape;9273;p7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6" name="Google Shape;9276;p76"/>
            <p:cNvCxnSpPr>
              <a:stCxn id="9273" idx="6"/>
              <a:endCxn id="927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277" name="Google Shape;9277;p76"/>
            <p:cNvCxnSpPr>
              <a:stCxn id="9274" idx="4"/>
              <a:endCxn id="927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279" name="Google Shape;9279;p76"/>
            <p:cNvCxnSpPr>
              <a:stCxn id="9278" idx="6"/>
              <a:endCxn id="927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280" name="Google Shape;9280;p76"/>
            <p:cNvCxnSpPr>
              <a:stCxn id="9275" idx="4"/>
              <a:endCxn id="928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278" name="Google Shape;9278;p7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3" name="Google Shape;9283;p76"/>
            <p:cNvCxnSpPr>
              <a:endCxn id="928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284" name="Google Shape;9284;p76"/>
          <p:cNvGrpSpPr/>
          <p:nvPr/>
        </p:nvGrpSpPr>
        <p:grpSpPr>
          <a:xfrm>
            <a:off x="3481439" y="976671"/>
            <a:ext cx="1637968" cy="154942"/>
            <a:chOff x="238125" y="2506075"/>
            <a:chExt cx="7115411" cy="673075"/>
          </a:xfrm>
        </p:grpSpPr>
        <p:sp>
          <p:nvSpPr>
            <p:cNvPr id="9285" name="Google Shape;9285;p7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6"/>
          <p:cNvGrpSpPr/>
          <p:nvPr/>
        </p:nvGrpSpPr>
        <p:grpSpPr>
          <a:xfrm>
            <a:off x="720124" y="1298269"/>
            <a:ext cx="2476762" cy="91743"/>
            <a:chOff x="1464850" y="436376"/>
            <a:chExt cx="6001362" cy="222300"/>
          </a:xfrm>
        </p:grpSpPr>
        <p:sp>
          <p:nvSpPr>
            <p:cNvPr id="9291" name="Google Shape;9291;p7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6" name="Google Shape;9296;p7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97" name="Google Shape;9297;p7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98" name="Google Shape;9298;p7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99" name="Google Shape;9299;p7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300" name="Google Shape;9300;p76"/>
          <p:cNvGrpSpPr/>
          <p:nvPr/>
        </p:nvGrpSpPr>
        <p:grpSpPr>
          <a:xfrm>
            <a:off x="706391" y="2533734"/>
            <a:ext cx="1452710" cy="651923"/>
            <a:chOff x="803162" y="2667727"/>
            <a:chExt cx="1411906" cy="633611"/>
          </a:xfrm>
        </p:grpSpPr>
        <p:cxnSp>
          <p:nvCxnSpPr>
            <p:cNvPr id="9301" name="Google Shape;9301;p76"/>
            <p:cNvCxnSpPr>
              <a:stCxn id="9302" idx="2"/>
              <a:endCxn id="930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04" name="Google Shape;9304;p76"/>
            <p:cNvCxnSpPr>
              <a:stCxn id="9305" idx="0"/>
              <a:endCxn id="930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06" name="Google Shape;9306;p76"/>
            <p:cNvCxnSpPr>
              <a:stCxn id="9305" idx="2"/>
              <a:endCxn id="930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08" name="Google Shape;9308;p76"/>
            <p:cNvCxnSpPr>
              <a:stCxn id="9309" idx="0"/>
              <a:endCxn id="930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10" name="Google Shape;9310;p76"/>
            <p:cNvCxnSpPr>
              <a:stCxn id="9303" idx="2"/>
              <a:endCxn id="931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312" name="Google Shape;9312;p76"/>
            <p:cNvCxnSpPr>
              <a:stCxn id="9313" idx="0"/>
              <a:endCxn id="930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309" name="Google Shape;9309;p76"/>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07" name="Google Shape;9307;p76"/>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13" name="Google Shape;9313;p76"/>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11" name="Google Shape;9311;p76"/>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03" name="Google Shape;9303;p76"/>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05" name="Google Shape;9305;p76"/>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302" name="Google Shape;9302;p76"/>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314" name="Google Shape;9314;p76"/>
          <p:cNvGrpSpPr/>
          <p:nvPr/>
        </p:nvGrpSpPr>
        <p:grpSpPr>
          <a:xfrm>
            <a:off x="706393" y="969273"/>
            <a:ext cx="2518541" cy="209309"/>
            <a:chOff x="803163" y="1111966"/>
            <a:chExt cx="2447800" cy="203430"/>
          </a:xfrm>
        </p:grpSpPr>
        <p:grpSp>
          <p:nvGrpSpPr>
            <p:cNvPr id="9315" name="Google Shape;9315;p76"/>
            <p:cNvGrpSpPr/>
            <p:nvPr/>
          </p:nvGrpSpPr>
          <p:grpSpPr>
            <a:xfrm>
              <a:off x="1958180" y="1111966"/>
              <a:ext cx="588019" cy="121396"/>
              <a:chOff x="4808316" y="2800065"/>
              <a:chExt cx="1999386" cy="412910"/>
            </a:xfrm>
          </p:grpSpPr>
          <p:sp>
            <p:nvSpPr>
              <p:cNvPr id="9316" name="Google Shape;9316;p7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7" name="Google Shape;9317;p76"/>
              <p:cNvGrpSpPr/>
              <p:nvPr/>
            </p:nvGrpSpPr>
            <p:grpSpPr>
              <a:xfrm>
                <a:off x="4808316" y="2800065"/>
                <a:ext cx="92400" cy="411825"/>
                <a:chOff x="845575" y="2563700"/>
                <a:chExt cx="92400" cy="411825"/>
              </a:xfrm>
            </p:grpSpPr>
            <p:cxnSp>
              <p:nvCxnSpPr>
                <p:cNvPr id="9318" name="Google Shape;9318;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19" name="Google Shape;9319;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320" name="Google Shape;9320;p76"/>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321" name="Google Shape;9321;p76"/>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76"/>
            <p:cNvGrpSpPr/>
            <p:nvPr/>
          </p:nvGrpSpPr>
          <p:grpSpPr>
            <a:xfrm>
              <a:off x="803163" y="1111974"/>
              <a:ext cx="591158" cy="121545"/>
              <a:chOff x="803163" y="1111974"/>
              <a:chExt cx="591158" cy="121545"/>
            </a:xfrm>
          </p:grpSpPr>
          <p:grpSp>
            <p:nvGrpSpPr>
              <p:cNvPr id="9323" name="Google Shape;9323;p76"/>
              <p:cNvGrpSpPr/>
              <p:nvPr/>
            </p:nvGrpSpPr>
            <p:grpSpPr>
              <a:xfrm>
                <a:off x="803163" y="1111974"/>
                <a:ext cx="27175" cy="121077"/>
                <a:chOff x="845575" y="2563700"/>
                <a:chExt cx="92400" cy="411825"/>
              </a:xfrm>
            </p:grpSpPr>
            <p:cxnSp>
              <p:nvCxnSpPr>
                <p:cNvPr id="9324" name="Google Shape;9324;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25" name="Google Shape;9325;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6" name="Google Shape;9326;p76"/>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6"/>
            <p:cNvGrpSpPr/>
            <p:nvPr/>
          </p:nvGrpSpPr>
          <p:grpSpPr>
            <a:xfrm>
              <a:off x="1381910" y="1194219"/>
              <a:ext cx="588341" cy="121177"/>
              <a:chOff x="1381910" y="1194219"/>
              <a:chExt cx="588341" cy="121177"/>
            </a:xfrm>
          </p:grpSpPr>
          <p:grpSp>
            <p:nvGrpSpPr>
              <p:cNvPr id="9328" name="Google Shape;9328;p76"/>
              <p:cNvGrpSpPr/>
              <p:nvPr/>
            </p:nvGrpSpPr>
            <p:grpSpPr>
              <a:xfrm rot="10800000">
                <a:off x="1381910" y="1194319"/>
                <a:ext cx="27175" cy="121077"/>
                <a:chOff x="2070100" y="2563700"/>
                <a:chExt cx="92400" cy="411825"/>
              </a:xfrm>
            </p:grpSpPr>
            <p:cxnSp>
              <p:nvCxnSpPr>
                <p:cNvPr id="9329" name="Google Shape;9329;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30" name="Google Shape;9330;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1" name="Google Shape;9331;p76"/>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76"/>
            <p:cNvGrpSpPr/>
            <p:nvPr/>
          </p:nvGrpSpPr>
          <p:grpSpPr>
            <a:xfrm>
              <a:off x="2532079" y="1194219"/>
              <a:ext cx="704927" cy="121177"/>
              <a:chOff x="2532079" y="1194219"/>
              <a:chExt cx="704927" cy="121177"/>
            </a:xfrm>
          </p:grpSpPr>
          <p:grpSp>
            <p:nvGrpSpPr>
              <p:cNvPr id="9333" name="Google Shape;9333;p76"/>
              <p:cNvGrpSpPr/>
              <p:nvPr/>
            </p:nvGrpSpPr>
            <p:grpSpPr>
              <a:xfrm rot="10800000">
                <a:off x="2532079" y="1194319"/>
                <a:ext cx="27175" cy="121077"/>
                <a:chOff x="2070100" y="2563700"/>
                <a:chExt cx="92400" cy="411825"/>
              </a:xfrm>
            </p:grpSpPr>
            <p:cxnSp>
              <p:nvCxnSpPr>
                <p:cNvPr id="9334" name="Google Shape;9334;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35" name="Google Shape;9335;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6" name="Google Shape;9336;p76"/>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7" name="Google Shape;9337;p76"/>
          <p:cNvGrpSpPr/>
          <p:nvPr/>
        </p:nvGrpSpPr>
        <p:grpSpPr>
          <a:xfrm>
            <a:off x="3499403" y="3665904"/>
            <a:ext cx="1567778" cy="491677"/>
            <a:chOff x="5194708" y="3484366"/>
            <a:chExt cx="3148148" cy="987304"/>
          </a:xfrm>
        </p:grpSpPr>
        <p:grpSp>
          <p:nvGrpSpPr>
            <p:cNvPr id="9338" name="Google Shape;9338;p76"/>
            <p:cNvGrpSpPr/>
            <p:nvPr/>
          </p:nvGrpSpPr>
          <p:grpSpPr>
            <a:xfrm>
              <a:off x="7531521" y="3484366"/>
              <a:ext cx="811335" cy="987304"/>
              <a:chOff x="3379425" y="1617275"/>
              <a:chExt cx="1090650" cy="1327200"/>
            </a:xfrm>
          </p:grpSpPr>
          <p:sp>
            <p:nvSpPr>
              <p:cNvPr id="9339" name="Google Shape;9339;p7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76"/>
            <p:cNvGrpSpPr/>
            <p:nvPr/>
          </p:nvGrpSpPr>
          <p:grpSpPr>
            <a:xfrm>
              <a:off x="6752546" y="3484366"/>
              <a:ext cx="811428" cy="987304"/>
              <a:chOff x="2332275" y="1617275"/>
              <a:chExt cx="1090775" cy="1327200"/>
            </a:xfrm>
          </p:grpSpPr>
          <p:sp>
            <p:nvSpPr>
              <p:cNvPr id="9343" name="Google Shape;9343;p7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6"/>
            <p:cNvGrpSpPr/>
            <p:nvPr/>
          </p:nvGrpSpPr>
          <p:grpSpPr>
            <a:xfrm>
              <a:off x="5973664" y="3484366"/>
              <a:ext cx="811335" cy="987304"/>
              <a:chOff x="1285250" y="1617275"/>
              <a:chExt cx="1090650" cy="1327200"/>
            </a:xfrm>
          </p:grpSpPr>
          <p:sp>
            <p:nvSpPr>
              <p:cNvPr id="9347" name="Google Shape;9347;p7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6"/>
            <p:cNvGrpSpPr/>
            <p:nvPr/>
          </p:nvGrpSpPr>
          <p:grpSpPr>
            <a:xfrm>
              <a:off x="5194708" y="3484366"/>
              <a:ext cx="811409" cy="987304"/>
              <a:chOff x="238125" y="1617275"/>
              <a:chExt cx="1090750" cy="1327200"/>
            </a:xfrm>
          </p:grpSpPr>
          <p:sp>
            <p:nvSpPr>
              <p:cNvPr id="9351" name="Google Shape;9351;p7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4" name="Google Shape;9354;p76"/>
          <p:cNvGrpSpPr/>
          <p:nvPr/>
        </p:nvGrpSpPr>
        <p:grpSpPr>
          <a:xfrm>
            <a:off x="3460012" y="3146315"/>
            <a:ext cx="1616964" cy="346256"/>
            <a:chOff x="1808063" y="4294338"/>
            <a:chExt cx="3370782" cy="721817"/>
          </a:xfrm>
        </p:grpSpPr>
        <p:sp>
          <p:nvSpPr>
            <p:cNvPr id="9355" name="Google Shape;9355;p7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6"/>
          <p:cNvGrpSpPr/>
          <p:nvPr/>
        </p:nvGrpSpPr>
        <p:grpSpPr>
          <a:xfrm>
            <a:off x="738224" y="3432344"/>
            <a:ext cx="1295882" cy="646587"/>
            <a:chOff x="834100" y="3642869"/>
            <a:chExt cx="1259483" cy="628426"/>
          </a:xfrm>
        </p:grpSpPr>
        <p:sp>
          <p:nvSpPr>
            <p:cNvPr id="9366" name="Google Shape;9366;p7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1" name="Google Shape;9391;p76"/>
            <p:cNvGrpSpPr/>
            <p:nvPr/>
          </p:nvGrpSpPr>
          <p:grpSpPr>
            <a:xfrm>
              <a:off x="1360364" y="3847835"/>
              <a:ext cx="208119" cy="224359"/>
              <a:chOff x="1360769" y="3847100"/>
              <a:chExt cx="208119" cy="224359"/>
            </a:xfrm>
          </p:grpSpPr>
          <p:sp>
            <p:nvSpPr>
              <p:cNvPr id="9392" name="Google Shape;9392;p7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2" name="Google Shape;9412;p7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76"/>
          <p:cNvGrpSpPr/>
          <p:nvPr/>
        </p:nvGrpSpPr>
        <p:grpSpPr>
          <a:xfrm rot="5400000">
            <a:off x="5951337" y="3228841"/>
            <a:ext cx="164064" cy="1414916"/>
            <a:chOff x="4428249" y="1369375"/>
            <a:chExt cx="36905" cy="429569"/>
          </a:xfrm>
        </p:grpSpPr>
        <p:sp>
          <p:nvSpPr>
            <p:cNvPr id="9427" name="Google Shape;9427;p7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76"/>
          <p:cNvGrpSpPr/>
          <p:nvPr/>
        </p:nvGrpSpPr>
        <p:grpSpPr>
          <a:xfrm rot="10800000" flipH="1">
            <a:off x="5323766" y="2817385"/>
            <a:ext cx="1419207" cy="24808"/>
            <a:chOff x="219558" y="4738465"/>
            <a:chExt cx="5852400" cy="102300"/>
          </a:xfrm>
        </p:grpSpPr>
        <p:cxnSp>
          <p:nvCxnSpPr>
            <p:cNvPr id="9460" name="Google Shape;9460;p7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461" name="Google Shape;9461;p7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6"/>
          <p:cNvGrpSpPr/>
          <p:nvPr/>
        </p:nvGrpSpPr>
        <p:grpSpPr>
          <a:xfrm>
            <a:off x="5335084" y="3190448"/>
            <a:ext cx="1396570" cy="385016"/>
            <a:chOff x="5286284" y="2966544"/>
            <a:chExt cx="1396570" cy="385016"/>
          </a:xfrm>
        </p:grpSpPr>
        <p:cxnSp>
          <p:nvCxnSpPr>
            <p:cNvPr id="9467" name="Google Shape;9467;p7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468" name="Google Shape;9468;p7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469" name="Google Shape;9469;p76"/>
            <p:cNvGrpSpPr/>
            <p:nvPr/>
          </p:nvGrpSpPr>
          <p:grpSpPr>
            <a:xfrm>
              <a:off x="5287688" y="3173364"/>
              <a:ext cx="1395166" cy="74100"/>
              <a:chOff x="5287688" y="3173364"/>
              <a:chExt cx="1395166" cy="74100"/>
            </a:xfrm>
          </p:grpSpPr>
          <p:cxnSp>
            <p:nvCxnSpPr>
              <p:cNvPr id="9470" name="Google Shape;9470;p7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471" name="Google Shape;9471;p76"/>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472" name="Google Shape;9472;p76"/>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73" name="Google Shape;9473;p76"/>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74" name="Google Shape;9474;p76"/>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75" name="Google Shape;9475;p76"/>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76" name="Google Shape;9476;p76"/>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477" name="Google Shape;9477;p76"/>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478" name="Google Shape;9478;p7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479" name="Google Shape;9479;p76"/>
          <p:cNvGrpSpPr/>
          <p:nvPr/>
        </p:nvGrpSpPr>
        <p:grpSpPr>
          <a:xfrm>
            <a:off x="2021150" y="1609224"/>
            <a:ext cx="1182276" cy="662027"/>
            <a:chOff x="2029517" y="1732295"/>
            <a:chExt cx="1149068" cy="643432"/>
          </a:xfrm>
        </p:grpSpPr>
        <p:grpSp>
          <p:nvGrpSpPr>
            <p:cNvPr id="9480" name="Google Shape;9480;p76"/>
            <p:cNvGrpSpPr/>
            <p:nvPr/>
          </p:nvGrpSpPr>
          <p:grpSpPr>
            <a:xfrm>
              <a:off x="2708660" y="1746937"/>
              <a:ext cx="455427" cy="244429"/>
              <a:chOff x="2700693" y="1746937"/>
              <a:chExt cx="455427" cy="244429"/>
            </a:xfrm>
          </p:grpSpPr>
          <p:grpSp>
            <p:nvGrpSpPr>
              <p:cNvPr id="9481" name="Google Shape;9481;p76"/>
              <p:cNvGrpSpPr/>
              <p:nvPr/>
            </p:nvGrpSpPr>
            <p:grpSpPr>
              <a:xfrm>
                <a:off x="2905682" y="1782817"/>
                <a:ext cx="250438" cy="208549"/>
                <a:chOff x="2905682" y="1782817"/>
                <a:chExt cx="250438" cy="208549"/>
              </a:xfrm>
            </p:grpSpPr>
            <p:cxnSp>
              <p:nvCxnSpPr>
                <p:cNvPr id="9482" name="Google Shape;9482;p7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83" name="Google Shape;9483;p7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6"/>
              <p:cNvGrpSpPr/>
              <p:nvPr/>
            </p:nvGrpSpPr>
            <p:grpSpPr>
              <a:xfrm>
                <a:off x="2700693" y="1746937"/>
                <a:ext cx="449967" cy="72374"/>
                <a:chOff x="2700693" y="1746937"/>
                <a:chExt cx="449967" cy="72374"/>
              </a:xfrm>
            </p:grpSpPr>
            <p:cxnSp>
              <p:nvCxnSpPr>
                <p:cNvPr id="9485" name="Google Shape;9485;p7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86" name="Google Shape;9486;p7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7" name="Google Shape;9487;p76"/>
            <p:cNvGrpSpPr/>
            <p:nvPr/>
          </p:nvGrpSpPr>
          <p:grpSpPr>
            <a:xfrm>
              <a:off x="2029517" y="1732295"/>
              <a:ext cx="1149068" cy="643432"/>
              <a:chOff x="2029517" y="1732295"/>
              <a:chExt cx="1149068" cy="643432"/>
            </a:xfrm>
          </p:grpSpPr>
          <p:grpSp>
            <p:nvGrpSpPr>
              <p:cNvPr id="9488" name="Google Shape;9488;p76"/>
              <p:cNvGrpSpPr/>
              <p:nvPr/>
            </p:nvGrpSpPr>
            <p:grpSpPr>
              <a:xfrm>
                <a:off x="2703618" y="2103152"/>
                <a:ext cx="474966" cy="260017"/>
                <a:chOff x="2703618" y="2103152"/>
                <a:chExt cx="474966" cy="260017"/>
              </a:xfrm>
            </p:grpSpPr>
            <p:grpSp>
              <p:nvGrpSpPr>
                <p:cNvPr id="9489" name="Google Shape;9489;p76"/>
                <p:cNvGrpSpPr/>
                <p:nvPr/>
              </p:nvGrpSpPr>
              <p:grpSpPr>
                <a:xfrm>
                  <a:off x="2703618" y="2290640"/>
                  <a:ext cx="450291" cy="72529"/>
                  <a:chOff x="2703618" y="2290640"/>
                  <a:chExt cx="450291" cy="72529"/>
                </a:xfrm>
              </p:grpSpPr>
              <p:cxnSp>
                <p:nvCxnSpPr>
                  <p:cNvPr id="9490" name="Google Shape;9490;p7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91" name="Google Shape;9491;p7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6"/>
                <p:cNvGrpSpPr/>
                <p:nvPr/>
              </p:nvGrpSpPr>
              <p:grpSpPr>
                <a:xfrm>
                  <a:off x="2908607" y="2103152"/>
                  <a:ext cx="269977" cy="223538"/>
                  <a:chOff x="2908607" y="2103152"/>
                  <a:chExt cx="269977" cy="223538"/>
                </a:xfrm>
              </p:grpSpPr>
              <p:cxnSp>
                <p:nvCxnSpPr>
                  <p:cNvPr id="9493" name="Google Shape;9493;p7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94" name="Google Shape;9494;p7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5" name="Google Shape;9495;p76"/>
              <p:cNvGrpSpPr/>
              <p:nvPr/>
            </p:nvGrpSpPr>
            <p:grpSpPr>
              <a:xfrm>
                <a:off x="2029517" y="1732295"/>
                <a:ext cx="685827" cy="643432"/>
                <a:chOff x="2029517" y="1732295"/>
                <a:chExt cx="685827" cy="643432"/>
              </a:xfrm>
            </p:grpSpPr>
            <p:sp>
              <p:nvSpPr>
                <p:cNvPr id="9496" name="Google Shape;9496;p7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76"/>
                <p:cNvGrpSpPr/>
                <p:nvPr/>
              </p:nvGrpSpPr>
              <p:grpSpPr>
                <a:xfrm>
                  <a:off x="2158948" y="1732295"/>
                  <a:ext cx="556396" cy="333108"/>
                  <a:chOff x="2158948" y="1732295"/>
                  <a:chExt cx="556396" cy="333108"/>
                </a:xfrm>
              </p:grpSpPr>
              <p:cxnSp>
                <p:nvCxnSpPr>
                  <p:cNvPr id="9498" name="Google Shape;9498;p7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499" name="Google Shape;9499;p7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76"/>
                <p:cNvGrpSpPr/>
                <p:nvPr/>
              </p:nvGrpSpPr>
              <p:grpSpPr>
                <a:xfrm>
                  <a:off x="2159908" y="2065057"/>
                  <a:ext cx="550884" cy="310670"/>
                  <a:chOff x="2159908" y="2065057"/>
                  <a:chExt cx="550884" cy="310670"/>
                </a:xfrm>
              </p:grpSpPr>
              <p:cxnSp>
                <p:nvCxnSpPr>
                  <p:cNvPr id="9501" name="Google Shape;9501;p7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502" name="Google Shape;9502;p7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503" name="Google Shape;9503;p76"/>
          <p:cNvGrpSpPr/>
          <p:nvPr/>
        </p:nvGrpSpPr>
        <p:grpSpPr>
          <a:xfrm>
            <a:off x="706399" y="1556837"/>
            <a:ext cx="962651" cy="810058"/>
            <a:chOff x="844912" y="1681380"/>
            <a:chExt cx="935611" cy="787305"/>
          </a:xfrm>
        </p:grpSpPr>
        <p:grpSp>
          <p:nvGrpSpPr>
            <p:cNvPr id="9504" name="Google Shape;9504;p76"/>
            <p:cNvGrpSpPr/>
            <p:nvPr/>
          </p:nvGrpSpPr>
          <p:grpSpPr>
            <a:xfrm>
              <a:off x="844912" y="1819635"/>
              <a:ext cx="329836" cy="510016"/>
              <a:chOff x="844912" y="1819635"/>
              <a:chExt cx="329836" cy="510016"/>
            </a:xfrm>
          </p:grpSpPr>
          <p:sp>
            <p:nvSpPr>
              <p:cNvPr id="9505" name="Google Shape;9505;p76"/>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6"/>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6"/>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6"/>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6"/>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6"/>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76"/>
            <p:cNvGrpSpPr/>
            <p:nvPr/>
          </p:nvGrpSpPr>
          <p:grpSpPr>
            <a:xfrm>
              <a:off x="1284601" y="2158168"/>
              <a:ext cx="495923" cy="310517"/>
              <a:chOff x="1284601" y="2158168"/>
              <a:chExt cx="495923" cy="310517"/>
            </a:xfrm>
          </p:grpSpPr>
          <p:sp>
            <p:nvSpPr>
              <p:cNvPr id="9512" name="Google Shape;9512;p7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3" name="Google Shape;9513;p76"/>
              <p:cNvGrpSpPr/>
              <p:nvPr/>
            </p:nvGrpSpPr>
            <p:grpSpPr>
              <a:xfrm>
                <a:off x="1507666" y="2158168"/>
                <a:ext cx="272858" cy="310517"/>
                <a:chOff x="1507666" y="2158168"/>
                <a:chExt cx="272858" cy="310517"/>
              </a:xfrm>
            </p:grpSpPr>
            <p:grpSp>
              <p:nvGrpSpPr>
                <p:cNvPr id="9514" name="Google Shape;9514;p76"/>
                <p:cNvGrpSpPr/>
                <p:nvPr/>
              </p:nvGrpSpPr>
              <p:grpSpPr>
                <a:xfrm>
                  <a:off x="1507666" y="2176104"/>
                  <a:ext cx="166395" cy="273149"/>
                  <a:chOff x="1507666" y="2176104"/>
                  <a:chExt cx="166395" cy="273149"/>
                </a:xfrm>
              </p:grpSpPr>
              <p:sp>
                <p:nvSpPr>
                  <p:cNvPr id="9515" name="Google Shape;9515;p76"/>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6"/>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6"/>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6"/>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6"/>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6"/>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6"/>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2" name="Google Shape;9522;p7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24" name="Google Shape;9524;p76"/>
            <p:cNvGrpSpPr/>
            <p:nvPr/>
          </p:nvGrpSpPr>
          <p:grpSpPr>
            <a:xfrm>
              <a:off x="1284601" y="1681380"/>
              <a:ext cx="495923" cy="310517"/>
              <a:chOff x="1284601" y="1681380"/>
              <a:chExt cx="495923" cy="310517"/>
            </a:xfrm>
          </p:grpSpPr>
          <p:sp>
            <p:nvSpPr>
              <p:cNvPr id="9525" name="Google Shape;9525;p7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6" name="Google Shape;9526;p76"/>
              <p:cNvGrpSpPr/>
              <p:nvPr/>
            </p:nvGrpSpPr>
            <p:grpSpPr>
              <a:xfrm>
                <a:off x="1507666" y="1681380"/>
                <a:ext cx="272858" cy="310517"/>
                <a:chOff x="1507666" y="1681380"/>
                <a:chExt cx="272858" cy="310517"/>
              </a:xfrm>
            </p:grpSpPr>
            <p:grpSp>
              <p:nvGrpSpPr>
                <p:cNvPr id="9527" name="Google Shape;9527;p76"/>
                <p:cNvGrpSpPr/>
                <p:nvPr/>
              </p:nvGrpSpPr>
              <p:grpSpPr>
                <a:xfrm>
                  <a:off x="1507666" y="1700120"/>
                  <a:ext cx="166395" cy="272984"/>
                  <a:chOff x="1507666" y="1700120"/>
                  <a:chExt cx="166395" cy="272984"/>
                </a:xfrm>
              </p:grpSpPr>
              <p:sp>
                <p:nvSpPr>
                  <p:cNvPr id="9528" name="Google Shape;9528;p76"/>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6"/>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6"/>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6"/>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6"/>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5" name="Google Shape;9535;p7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37" name="Google Shape;9537;p76"/>
          <p:cNvGrpSpPr/>
          <p:nvPr/>
        </p:nvGrpSpPr>
        <p:grpSpPr>
          <a:xfrm>
            <a:off x="6815339" y="2324267"/>
            <a:ext cx="1622269" cy="552443"/>
            <a:chOff x="6894650" y="2574740"/>
            <a:chExt cx="1445100" cy="492111"/>
          </a:xfrm>
        </p:grpSpPr>
        <p:sp>
          <p:nvSpPr>
            <p:cNvPr id="9538" name="Google Shape;9538;p7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3" name="Google Shape;9543;p7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544" name="Google Shape;9544;p76"/>
          <p:cNvGrpSpPr/>
          <p:nvPr/>
        </p:nvGrpSpPr>
        <p:grpSpPr>
          <a:xfrm>
            <a:off x="6834882" y="3698522"/>
            <a:ext cx="1583206" cy="475705"/>
            <a:chOff x="6953919" y="3907920"/>
            <a:chExt cx="1377300" cy="475705"/>
          </a:xfrm>
        </p:grpSpPr>
        <p:cxnSp>
          <p:nvCxnSpPr>
            <p:cNvPr id="9545" name="Google Shape;9545;p76"/>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546" name="Google Shape;9546;p7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547" name="Google Shape;9547;p76"/>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548" name="Google Shape;9548;p76"/>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549" name="Google Shape;9549;p76"/>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550" name="Google Shape;9550;p76"/>
          <p:cNvGrpSpPr/>
          <p:nvPr/>
        </p:nvGrpSpPr>
        <p:grpSpPr>
          <a:xfrm>
            <a:off x="2338470" y="2459668"/>
            <a:ext cx="836286" cy="824529"/>
            <a:chOff x="2389399" y="2595741"/>
            <a:chExt cx="812796" cy="801369"/>
          </a:xfrm>
        </p:grpSpPr>
        <p:grpSp>
          <p:nvGrpSpPr>
            <p:cNvPr id="9551" name="Google Shape;9551;p76"/>
            <p:cNvGrpSpPr/>
            <p:nvPr/>
          </p:nvGrpSpPr>
          <p:grpSpPr>
            <a:xfrm>
              <a:off x="2492145" y="2881565"/>
              <a:ext cx="607300" cy="229751"/>
              <a:chOff x="2492145" y="2881565"/>
              <a:chExt cx="607300" cy="229751"/>
            </a:xfrm>
          </p:grpSpPr>
          <p:sp>
            <p:nvSpPr>
              <p:cNvPr id="9552" name="Google Shape;9552;p76"/>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76"/>
            <p:cNvGrpSpPr/>
            <p:nvPr/>
          </p:nvGrpSpPr>
          <p:grpSpPr>
            <a:xfrm>
              <a:off x="2389399" y="2595741"/>
              <a:ext cx="812796" cy="296825"/>
              <a:chOff x="2389399" y="2595741"/>
              <a:chExt cx="812796" cy="296825"/>
            </a:xfrm>
          </p:grpSpPr>
          <p:grpSp>
            <p:nvGrpSpPr>
              <p:cNvPr id="9556" name="Google Shape;9556;p76"/>
              <p:cNvGrpSpPr/>
              <p:nvPr/>
            </p:nvGrpSpPr>
            <p:grpSpPr>
              <a:xfrm>
                <a:off x="2389399" y="2595741"/>
                <a:ext cx="363638" cy="296825"/>
                <a:chOff x="2389399" y="2595741"/>
                <a:chExt cx="363638" cy="296825"/>
              </a:xfrm>
            </p:grpSpPr>
            <p:grpSp>
              <p:nvGrpSpPr>
                <p:cNvPr id="9557" name="Google Shape;9557;p76"/>
                <p:cNvGrpSpPr/>
                <p:nvPr/>
              </p:nvGrpSpPr>
              <p:grpSpPr>
                <a:xfrm>
                  <a:off x="2493852" y="2794333"/>
                  <a:ext cx="259185" cy="98232"/>
                  <a:chOff x="2493852" y="2794333"/>
                  <a:chExt cx="259185" cy="98232"/>
                </a:xfrm>
              </p:grpSpPr>
              <p:sp>
                <p:nvSpPr>
                  <p:cNvPr id="9558" name="Google Shape;9558;p76"/>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6"/>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76"/>
                <p:cNvGrpSpPr/>
                <p:nvPr/>
              </p:nvGrpSpPr>
              <p:grpSpPr>
                <a:xfrm>
                  <a:off x="2389399" y="2595741"/>
                  <a:ext cx="224343" cy="182054"/>
                  <a:chOff x="2389399" y="2595741"/>
                  <a:chExt cx="224343" cy="182054"/>
                </a:xfrm>
              </p:grpSpPr>
              <p:sp>
                <p:nvSpPr>
                  <p:cNvPr id="9562" name="Google Shape;9562;p76"/>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6"/>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4" name="Google Shape;9564;p76"/>
              <p:cNvGrpSpPr/>
              <p:nvPr/>
            </p:nvGrpSpPr>
            <p:grpSpPr>
              <a:xfrm>
                <a:off x="2683630" y="2595741"/>
                <a:ext cx="224334" cy="296825"/>
                <a:chOff x="2683630" y="2595741"/>
                <a:chExt cx="224334" cy="296825"/>
              </a:xfrm>
            </p:grpSpPr>
            <p:grpSp>
              <p:nvGrpSpPr>
                <p:cNvPr id="9565" name="Google Shape;9565;p76"/>
                <p:cNvGrpSpPr/>
                <p:nvPr/>
              </p:nvGrpSpPr>
              <p:grpSpPr>
                <a:xfrm>
                  <a:off x="2788083" y="2794333"/>
                  <a:ext cx="15356" cy="98232"/>
                  <a:chOff x="2788083" y="2794333"/>
                  <a:chExt cx="15356" cy="98232"/>
                </a:xfrm>
              </p:grpSpPr>
              <p:sp>
                <p:nvSpPr>
                  <p:cNvPr id="9566" name="Google Shape;9566;p76"/>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6"/>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6"/>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76"/>
                <p:cNvGrpSpPr/>
                <p:nvPr/>
              </p:nvGrpSpPr>
              <p:grpSpPr>
                <a:xfrm>
                  <a:off x="2683630" y="2595741"/>
                  <a:ext cx="224334" cy="182054"/>
                  <a:chOff x="2683630" y="2595741"/>
                  <a:chExt cx="224334" cy="182054"/>
                </a:xfrm>
              </p:grpSpPr>
              <p:sp>
                <p:nvSpPr>
                  <p:cNvPr id="9570" name="Google Shape;9570;p76"/>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6"/>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2" name="Google Shape;9572;p76"/>
              <p:cNvGrpSpPr/>
              <p:nvPr/>
            </p:nvGrpSpPr>
            <p:grpSpPr>
              <a:xfrm>
                <a:off x="2838475" y="2595741"/>
                <a:ext cx="363719" cy="296825"/>
                <a:chOff x="2838475" y="2595741"/>
                <a:chExt cx="363719" cy="296825"/>
              </a:xfrm>
            </p:grpSpPr>
            <p:grpSp>
              <p:nvGrpSpPr>
                <p:cNvPr id="9573" name="Google Shape;9573;p76"/>
                <p:cNvGrpSpPr/>
                <p:nvPr/>
              </p:nvGrpSpPr>
              <p:grpSpPr>
                <a:xfrm>
                  <a:off x="2838475" y="2794333"/>
                  <a:ext cx="259185" cy="98232"/>
                  <a:chOff x="2838475" y="2794333"/>
                  <a:chExt cx="259185" cy="98232"/>
                </a:xfrm>
              </p:grpSpPr>
              <p:sp>
                <p:nvSpPr>
                  <p:cNvPr id="9574" name="Google Shape;9574;p76"/>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6"/>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76"/>
                <p:cNvGrpSpPr/>
                <p:nvPr/>
              </p:nvGrpSpPr>
              <p:grpSpPr>
                <a:xfrm>
                  <a:off x="2977852" y="2595741"/>
                  <a:ext cx="224343" cy="182054"/>
                  <a:chOff x="2977852" y="2595741"/>
                  <a:chExt cx="224343" cy="182054"/>
                </a:xfrm>
              </p:grpSpPr>
              <p:sp>
                <p:nvSpPr>
                  <p:cNvPr id="9578" name="Google Shape;9578;p76"/>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6"/>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80" name="Google Shape;9580;p76"/>
            <p:cNvGrpSpPr/>
            <p:nvPr/>
          </p:nvGrpSpPr>
          <p:grpSpPr>
            <a:xfrm>
              <a:off x="2389399" y="3100241"/>
              <a:ext cx="812796" cy="296869"/>
              <a:chOff x="2389399" y="3100241"/>
              <a:chExt cx="812796" cy="296869"/>
            </a:xfrm>
          </p:grpSpPr>
          <p:grpSp>
            <p:nvGrpSpPr>
              <p:cNvPr id="9581" name="Google Shape;9581;p76"/>
              <p:cNvGrpSpPr/>
              <p:nvPr/>
            </p:nvGrpSpPr>
            <p:grpSpPr>
              <a:xfrm>
                <a:off x="2683630" y="3100241"/>
                <a:ext cx="224334" cy="296869"/>
                <a:chOff x="2683630" y="3100241"/>
                <a:chExt cx="224334" cy="296869"/>
              </a:xfrm>
            </p:grpSpPr>
            <p:grpSp>
              <p:nvGrpSpPr>
                <p:cNvPr id="9582" name="Google Shape;9582;p76"/>
                <p:cNvGrpSpPr/>
                <p:nvPr/>
              </p:nvGrpSpPr>
              <p:grpSpPr>
                <a:xfrm>
                  <a:off x="2788083" y="3100241"/>
                  <a:ext cx="15356" cy="98237"/>
                  <a:chOff x="2788083" y="3100241"/>
                  <a:chExt cx="15356" cy="98237"/>
                </a:xfrm>
              </p:grpSpPr>
              <p:sp>
                <p:nvSpPr>
                  <p:cNvPr id="9583" name="Google Shape;9583;p7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76"/>
                <p:cNvGrpSpPr/>
                <p:nvPr/>
              </p:nvGrpSpPr>
              <p:grpSpPr>
                <a:xfrm>
                  <a:off x="2683630" y="3215065"/>
                  <a:ext cx="224334" cy="182045"/>
                  <a:chOff x="2683630" y="3215065"/>
                  <a:chExt cx="224334" cy="182045"/>
                </a:xfrm>
              </p:grpSpPr>
              <p:sp>
                <p:nvSpPr>
                  <p:cNvPr id="9587" name="Google Shape;9587;p7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9" name="Google Shape;9589;p76"/>
              <p:cNvGrpSpPr/>
              <p:nvPr/>
            </p:nvGrpSpPr>
            <p:grpSpPr>
              <a:xfrm>
                <a:off x="2389399" y="3100241"/>
                <a:ext cx="363638" cy="296869"/>
                <a:chOff x="2389399" y="3100241"/>
                <a:chExt cx="363638" cy="296869"/>
              </a:xfrm>
            </p:grpSpPr>
            <p:grpSp>
              <p:nvGrpSpPr>
                <p:cNvPr id="9590" name="Google Shape;9590;p76"/>
                <p:cNvGrpSpPr/>
                <p:nvPr/>
              </p:nvGrpSpPr>
              <p:grpSpPr>
                <a:xfrm>
                  <a:off x="2493852" y="3100241"/>
                  <a:ext cx="259185" cy="98237"/>
                  <a:chOff x="2493852" y="3100241"/>
                  <a:chExt cx="259185" cy="98237"/>
                </a:xfrm>
              </p:grpSpPr>
              <p:sp>
                <p:nvSpPr>
                  <p:cNvPr id="9591" name="Google Shape;9591;p7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76"/>
                <p:cNvGrpSpPr/>
                <p:nvPr/>
              </p:nvGrpSpPr>
              <p:grpSpPr>
                <a:xfrm>
                  <a:off x="2389399" y="3215065"/>
                  <a:ext cx="224343" cy="182045"/>
                  <a:chOff x="2389399" y="3215065"/>
                  <a:chExt cx="224343" cy="182045"/>
                </a:xfrm>
              </p:grpSpPr>
              <p:sp>
                <p:nvSpPr>
                  <p:cNvPr id="9595" name="Google Shape;9595;p7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7" name="Google Shape;9597;p76"/>
              <p:cNvGrpSpPr/>
              <p:nvPr/>
            </p:nvGrpSpPr>
            <p:grpSpPr>
              <a:xfrm>
                <a:off x="2838475" y="3100241"/>
                <a:ext cx="363719" cy="296869"/>
                <a:chOff x="2838475" y="3100241"/>
                <a:chExt cx="363719" cy="296869"/>
              </a:xfrm>
            </p:grpSpPr>
            <p:grpSp>
              <p:nvGrpSpPr>
                <p:cNvPr id="9598" name="Google Shape;9598;p76"/>
                <p:cNvGrpSpPr/>
                <p:nvPr/>
              </p:nvGrpSpPr>
              <p:grpSpPr>
                <a:xfrm>
                  <a:off x="2838475" y="3100241"/>
                  <a:ext cx="259185" cy="98237"/>
                  <a:chOff x="2838475" y="3100241"/>
                  <a:chExt cx="259185" cy="98237"/>
                </a:xfrm>
              </p:grpSpPr>
              <p:sp>
                <p:nvSpPr>
                  <p:cNvPr id="9599" name="Google Shape;9599;p7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6"/>
                <p:cNvGrpSpPr/>
                <p:nvPr/>
              </p:nvGrpSpPr>
              <p:grpSpPr>
                <a:xfrm>
                  <a:off x="2977852" y="3215065"/>
                  <a:ext cx="224343" cy="182045"/>
                  <a:chOff x="2977852" y="3215065"/>
                  <a:chExt cx="224343" cy="182045"/>
                </a:xfrm>
              </p:grpSpPr>
              <p:sp>
                <p:nvSpPr>
                  <p:cNvPr id="9603" name="Google Shape;9603;p7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608"/>
        <p:cNvGrpSpPr/>
        <p:nvPr/>
      </p:nvGrpSpPr>
      <p:grpSpPr>
        <a:xfrm>
          <a:off x="0" y="0"/>
          <a:ext cx="0" cy="0"/>
          <a:chOff x="0" y="0"/>
          <a:chExt cx="0" cy="0"/>
        </a:xfrm>
      </p:grpSpPr>
      <p:grpSp>
        <p:nvGrpSpPr>
          <p:cNvPr id="9609" name="Google Shape;9609;p77"/>
          <p:cNvGrpSpPr/>
          <p:nvPr/>
        </p:nvGrpSpPr>
        <p:grpSpPr>
          <a:xfrm>
            <a:off x="702088" y="3155922"/>
            <a:ext cx="2390414" cy="1024800"/>
            <a:chOff x="728925" y="3296613"/>
            <a:chExt cx="2390414" cy="1024800"/>
          </a:xfrm>
        </p:grpSpPr>
        <p:grpSp>
          <p:nvGrpSpPr>
            <p:cNvPr id="9610" name="Google Shape;9610;p77"/>
            <p:cNvGrpSpPr/>
            <p:nvPr/>
          </p:nvGrpSpPr>
          <p:grpSpPr>
            <a:xfrm>
              <a:off x="728925" y="3619800"/>
              <a:ext cx="2390414" cy="500893"/>
              <a:chOff x="728925" y="3619800"/>
              <a:chExt cx="2390414" cy="500893"/>
            </a:xfrm>
          </p:grpSpPr>
          <p:sp>
            <p:nvSpPr>
              <p:cNvPr id="9611" name="Google Shape;9611;p7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12" name="Google Shape;9612;p7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613" name="Google Shape;9613;p77"/>
            <p:cNvGrpSpPr/>
            <p:nvPr/>
          </p:nvGrpSpPr>
          <p:grpSpPr>
            <a:xfrm>
              <a:off x="1348050" y="3296613"/>
              <a:ext cx="1706152" cy="1024800"/>
              <a:chOff x="1348050" y="3296613"/>
              <a:chExt cx="1706152" cy="1024800"/>
            </a:xfrm>
          </p:grpSpPr>
          <p:sp>
            <p:nvSpPr>
              <p:cNvPr id="9614" name="Google Shape;9614;p7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15" name="Google Shape;9615;p7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16" name="Google Shape;9616;p7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17" name="Google Shape;9617;p7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618" name="Google Shape;9618;p7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619" name="Google Shape;9619;p77"/>
            <p:cNvGrpSpPr/>
            <p:nvPr/>
          </p:nvGrpSpPr>
          <p:grpSpPr>
            <a:xfrm>
              <a:off x="1455707" y="3654858"/>
              <a:ext cx="1491150" cy="417657"/>
              <a:chOff x="1455707" y="3654858"/>
              <a:chExt cx="1491150" cy="417657"/>
            </a:xfrm>
          </p:grpSpPr>
          <p:sp>
            <p:nvSpPr>
              <p:cNvPr id="9620" name="Google Shape;9620;p7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640" name="Google Shape;9640;p77"/>
          <p:cNvGraphicFramePr/>
          <p:nvPr/>
        </p:nvGraphicFramePr>
        <p:xfrm>
          <a:off x="5937787" y="2153834"/>
          <a:ext cx="3000000" cy="3000000"/>
        </p:xfrm>
        <a:graphic>
          <a:graphicData uri="http://schemas.openxmlformats.org/drawingml/2006/table">
            <a:tbl>
              <a:tblPr>
                <a:noFill/>
                <a:tableStyleId>{4E2CE9AD-ED17-4959-96E2-D8E55E514FAE}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641" name="Google Shape;9641;p77"/>
          <p:cNvGrpSpPr/>
          <p:nvPr/>
        </p:nvGrpSpPr>
        <p:grpSpPr>
          <a:xfrm>
            <a:off x="710464" y="981599"/>
            <a:ext cx="2396505" cy="976502"/>
            <a:chOff x="749309" y="1112739"/>
            <a:chExt cx="2371603" cy="976502"/>
          </a:xfrm>
        </p:grpSpPr>
        <p:grpSp>
          <p:nvGrpSpPr>
            <p:cNvPr id="9642" name="Google Shape;9642;p77"/>
            <p:cNvGrpSpPr/>
            <p:nvPr/>
          </p:nvGrpSpPr>
          <p:grpSpPr>
            <a:xfrm>
              <a:off x="1092126" y="1112739"/>
              <a:ext cx="2028786" cy="975464"/>
              <a:chOff x="1092126" y="1112739"/>
              <a:chExt cx="2028786" cy="975464"/>
            </a:xfrm>
          </p:grpSpPr>
          <p:sp>
            <p:nvSpPr>
              <p:cNvPr id="9643" name="Google Shape;9643;p7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7"/>
            <p:cNvGrpSpPr/>
            <p:nvPr/>
          </p:nvGrpSpPr>
          <p:grpSpPr>
            <a:xfrm>
              <a:off x="749309" y="1112739"/>
              <a:ext cx="314700" cy="975464"/>
              <a:chOff x="749309" y="1112739"/>
              <a:chExt cx="314700" cy="975464"/>
            </a:xfrm>
          </p:grpSpPr>
          <p:sp>
            <p:nvSpPr>
              <p:cNvPr id="9668" name="Google Shape;9668;p7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2" name="Google Shape;9672;p7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676" name="Google Shape;9676;p77"/>
          <p:cNvGraphicFramePr/>
          <p:nvPr/>
        </p:nvGraphicFramePr>
        <p:xfrm>
          <a:off x="5937812" y="981584"/>
          <a:ext cx="3000000" cy="3000000"/>
        </p:xfrm>
        <a:graphic>
          <a:graphicData uri="http://schemas.openxmlformats.org/drawingml/2006/table">
            <a:tbl>
              <a:tblPr>
                <a:noFill/>
                <a:tableStyleId>{4E2CE9AD-ED17-4959-96E2-D8E55E514FAE}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677" name="Google Shape;9677;p77"/>
          <p:cNvGraphicFramePr/>
          <p:nvPr/>
        </p:nvGraphicFramePr>
        <p:xfrm>
          <a:off x="3358675" y="2153834"/>
          <a:ext cx="3000000" cy="3000000"/>
        </p:xfrm>
        <a:graphic>
          <a:graphicData uri="http://schemas.openxmlformats.org/drawingml/2006/table">
            <a:tbl>
              <a:tblPr>
                <a:noFill/>
                <a:tableStyleId>{4E2CE9AD-ED17-4959-96E2-D8E55E514FAE}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678" name="Google Shape;9678;p77"/>
          <p:cNvGrpSpPr/>
          <p:nvPr/>
        </p:nvGrpSpPr>
        <p:grpSpPr>
          <a:xfrm>
            <a:off x="3360661" y="3144795"/>
            <a:ext cx="2363377" cy="1047062"/>
            <a:chOff x="3358399" y="3285485"/>
            <a:chExt cx="2363377" cy="1047062"/>
          </a:xfrm>
        </p:grpSpPr>
        <p:grpSp>
          <p:nvGrpSpPr>
            <p:cNvPr id="9679" name="Google Shape;9679;p77"/>
            <p:cNvGrpSpPr/>
            <p:nvPr/>
          </p:nvGrpSpPr>
          <p:grpSpPr>
            <a:xfrm>
              <a:off x="3358412" y="3285485"/>
              <a:ext cx="2363244" cy="139500"/>
              <a:chOff x="3358412" y="3285485"/>
              <a:chExt cx="2363244" cy="139500"/>
            </a:xfrm>
          </p:grpSpPr>
          <p:sp>
            <p:nvSpPr>
              <p:cNvPr id="9680" name="Google Shape;9680;p7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7"/>
            <p:cNvGrpSpPr/>
            <p:nvPr/>
          </p:nvGrpSpPr>
          <p:grpSpPr>
            <a:xfrm>
              <a:off x="3358412" y="3466996"/>
              <a:ext cx="2363244" cy="139500"/>
              <a:chOff x="3358412" y="3466996"/>
              <a:chExt cx="2363244" cy="139500"/>
            </a:xfrm>
          </p:grpSpPr>
          <p:sp>
            <p:nvSpPr>
              <p:cNvPr id="9686" name="Google Shape;9686;p7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77"/>
            <p:cNvGrpSpPr/>
            <p:nvPr/>
          </p:nvGrpSpPr>
          <p:grpSpPr>
            <a:xfrm>
              <a:off x="3358412" y="3648507"/>
              <a:ext cx="2363244" cy="139500"/>
              <a:chOff x="3358412" y="3648507"/>
              <a:chExt cx="2363244" cy="139500"/>
            </a:xfrm>
          </p:grpSpPr>
          <p:sp>
            <p:nvSpPr>
              <p:cNvPr id="9692" name="Google Shape;9692;p7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7"/>
            <p:cNvGrpSpPr/>
            <p:nvPr/>
          </p:nvGrpSpPr>
          <p:grpSpPr>
            <a:xfrm>
              <a:off x="3358412" y="3830018"/>
              <a:ext cx="2363244" cy="139500"/>
              <a:chOff x="3358412" y="3830018"/>
              <a:chExt cx="2363244" cy="139500"/>
            </a:xfrm>
          </p:grpSpPr>
          <p:sp>
            <p:nvSpPr>
              <p:cNvPr id="9698" name="Google Shape;9698;p7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3" name="Google Shape;9703;p77"/>
            <p:cNvGrpSpPr/>
            <p:nvPr/>
          </p:nvGrpSpPr>
          <p:grpSpPr>
            <a:xfrm>
              <a:off x="3358399" y="4011514"/>
              <a:ext cx="2363377" cy="139537"/>
              <a:chOff x="3294800" y="4134603"/>
              <a:chExt cx="2638876" cy="152400"/>
            </a:xfrm>
          </p:grpSpPr>
          <p:sp>
            <p:nvSpPr>
              <p:cNvPr id="9704" name="Google Shape;9704;p7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77"/>
            <p:cNvGrpSpPr/>
            <p:nvPr/>
          </p:nvGrpSpPr>
          <p:grpSpPr>
            <a:xfrm>
              <a:off x="3358399" y="4193010"/>
              <a:ext cx="2363377" cy="139537"/>
              <a:chOff x="3294800" y="4134603"/>
              <a:chExt cx="2638876" cy="152400"/>
            </a:xfrm>
          </p:grpSpPr>
          <p:sp>
            <p:nvSpPr>
              <p:cNvPr id="9710" name="Google Shape;9710;p7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715" name="Google Shape;9715;p77"/>
          <p:cNvGraphicFramePr/>
          <p:nvPr/>
        </p:nvGraphicFramePr>
        <p:xfrm>
          <a:off x="711463" y="2153834"/>
          <a:ext cx="3000000" cy="3000000"/>
        </p:xfrm>
        <a:graphic>
          <a:graphicData uri="http://schemas.openxmlformats.org/drawingml/2006/table">
            <a:tbl>
              <a:tblPr>
                <a:noFill/>
                <a:tableStyleId>{4E2CE9AD-ED17-4959-96E2-D8E55E514FAE}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716" name="Google Shape;9716;p77"/>
          <p:cNvGrpSpPr/>
          <p:nvPr/>
        </p:nvGrpSpPr>
        <p:grpSpPr>
          <a:xfrm>
            <a:off x="4161132" y="2557649"/>
            <a:ext cx="1302095" cy="60959"/>
            <a:chOff x="3558802" y="4011427"/>
            <a:chExt cx="1866000" cy="111300"/>
          </a:xfrm>
        </p:grpSpPr>
        <p:sp>
          <p:nvSpPr>
            <p:cNvPr id="9717" name="Google Shape;9717;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77"/>
          <p:cNvGrpSpPr/>
          <p:nvPr/>
        </p:nvGrpSpPr>
        <p:grpSpPr>
          <a:xfrm>
            <a:off x="4706620" y="2839808"/>
            <a:ext cx="914340" cy="60959"/>
            <a:chOff x="3558802" y="4011427"/>
            <a:chExt cx="1866000" cy="111300"/>
          </a:xfrm>
        </p:grpSpPr>
        <p:sp>
          <p:nvSpPr>
            <p:cNvPr id="9720" name="Google Shape;9720;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7"/>
          <p:cNvGrpSpPr/>
          <p:nvPr/>
        </p:nvGrpSpPr>
        <p:grpSpPr>
          <a:xfrm>
            <a:off x="5871419" y="3167606"/>
            <a:ext cx="2522867" cy="1001454"/>
            <a:chOff x="1904318" y="789980"/>
            <a:chExt cx="1489472" cy="606868"/>
          </a:xfrm>
        </p:grpSpPr>
        <p:cxnSp>
          <p:nvCxnSpPr>
            <p:cNvPr id="9723" name="Google Shape;9723;p7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724" name="Google Shape;9724;p7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725" name="Google Shape;9725;p7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726" name="Google Shape;9726;p7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727" name="Google Shape;9727;p7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728" name="Google Shape;9728;p7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729" name="Google Shape;9729;p7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730" name="Google Shape;9730;p7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737" name="Google Shape;9737;p7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738" name="Google Shape;9738;p7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739" name="Google Shape;9739;p7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7"/>
          <p:cNvGrpSpPr/>
          <p:nvPr/>
        </p:nvGrpSpPr>
        <p:grpSpPr>
          <a:xfrm>
            <a:off x="3355824" y="951642"/>
            <a:ext cx="2363393" cy="1005865"/>
            <a:chOff x="3292400" y="1193188"/>
            <a:chExt cx="2615240" cy="1131075"/>
          </a:xfrm>
        </p:grpSpPr>
        <p:sp>
          <p:nvSpPr>
            <p:cNvPr id="9741" name="Google Shape;9741;p7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42" name="Google Shape;9742;p7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43" name="Google Shape;9743;p7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744" name="Google Shape;9744;p7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745" name="Google Shape;9745;p7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746" name="Google Shape;9746;p7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747" name="Google Shape;9747;p7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748" name="Google Shape;9748;p7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749" name="Google Shape;9749;p7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750" name="Google Shape;9750;p7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751" name="Google Shape;9751;p7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752" name="Google Shape;9752;p7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753" name="Google Shape;9753;p7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754" name="Google Shape;9754;p7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755" name="Google Shape;9755;p77"/>
            <p:cNvGrpSpPr/>
            <p:nvPr/>
          </p:nvGrpSpPr>
          <p:grpSpPr>
            <a:xfrm>
              <a:off x="3748438" y="1378608"/>
              <a:ext cx="2159202" cy="903971"/>
              <a:chOff x="1683525" y="2179850"/>
              <a:chExt cx="4519050" cy="2134525"/>
            </a:xfrm>
          </p:grpSpPr>
          <p:sp>
            <p:nvSpPr>
              <p:cNvPr id="9756" name="Google Shape;9756;p7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57" name="Google Shape;9757;p7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58" name="Google Shape;9758;p7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59" name="Google Shape;9759;p7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0" name="Google Shape;9760;p7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1" name="Google Shape;9761;p7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2" name="Google Shape;9762;p7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3" name="Google Shape;9763;p7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4" name="Google Shape;9764;p7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5" name="Google Shape;9765;p7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6" name="Google Shape;9766;p7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767" name="Google Shape;9767;p7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771"/>
        <p:cNvGrpSpPr/>
        <p:nvPr/>
      </p:nvGrpSpPr>
      <p:grpSpPr>
        <a:xfrm>
          <a:off x="0" y="0"/>
          <a:ext cx="0" cy="0"/>
          <a:chOff x="0" y="0"/>
          <a:chExt cx="0" cy="0"/>
        </a:xfrm>
      </p:grpSpPr>
      <p:grpSp>
        <p:nvGrpSpPr>
          <p:cNvPr id="9772" name="Google Shape;9772;p78"/>
          <p:cNvGrpSpPr/>
          <p:nvPr/>
        </p:nvGrpSpPr>
        <p:grpSpPr>
          <a:xfrm>
            <a:off x="4796690" y="970936"/>
            <a:ext cx="745431" cy="718863"/>
            <a:chOff x="4249973" y="1201875"/>
            <a:chExt cx="1958568" cy="1888762"/>
          </a:xfrm>
        </p:grpSpPr>
        <p:sp>
          <p:nvSpPr>
            <p:cNvPr id="9773" name="Google Shape;9773;p7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4" name="Google Shape;9774;p78"/>
            <p:cNvGrpSpPr/>
            <p:nvPr/>
          </p:nvGrpSpPr>
          <p:grpSpPr>
            <a:xfrm>
              <a:off x="5853086" y="1789142"/>
              <a:ext cx="355454" cy="1048099"/>
              <a:chOff x="5576108" y="2016725"/>
              <a:chExt cx="565200" cy="1666560"/>
            </a:xfrm>
          </p:grpSpPr>
          <p:sp>
            <p:nvSpPr>
              <p:cNvPr id="9775" name="Google Shape;9775;p7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76" name="Google Shape;9776;p7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78"/>
            <p:cNvGrpSpPr/>
            <p:nvPr/>
          </p:nvGrpSpPr>
          <p:grpSpPr>
            <a:xfrm>
              <a:off x="4869455" y="2691676"/>
              <a:ext cx="1013897" cy="398961"/>
              <a:chOff x="4012057" y="3451825"/>
              <a:chExt cx="1612175" cy="634379"/>
            </a:xfrm>
          </p:grpSpPr>
          <p:sp>
            <p:nvSpPr>
              <p:cNvPr id="9778" name="Google Shape;9778;p7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79" name="Google Shape;9779;p7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8"/>
            <p:cNvGrpSpPr/>
            <p:nvPr/>
          </p:nvGrpSpPr>
          <p:grpSpPr>
            <a:xfrm>
              <a:off x="4276937" y="2155961"/>
              <a:ext cx="651965" cy="891358"/>
              <a:chOff x="3069908" y="2599997"/>
              <a:chExt cx="1036675" cy="1417328"/>
            </a:xfrm>
          </p:grpSpPr>
          <p:sp>
            <p:nvSpPr>
              <p:cNvPr id="9781" name="Google Shape;9781;p7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82" name="Google Shape;9782;p7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8"/>
            <p:cNvGrpSpPr/>
            <p:nvPr/>
          </p:nvGrpSpPr>
          <p:grpSpPr>
            <a:xfrm>
              <a:off x="5054918" y="1201875"/>
              <a:ext cx="999548" cy="602711"/>
              <a:chOff x="4306958" y="1082925"/>
              <a:chExt cx="1589359" cy="958358"/>
            </a:xfrm>
          </p:grpSpPr>
          <p:sp>
            <p:nvSpPr>
              <p:cNvPr id="9784" name="Google Shape;9784;p7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85" name="Google Shape;9785;p7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8"/>
            <p:cNvGrpSpPr/>
            <p:nvPr/>
          </p:nvGrpSpPr>
          <p:grpSpPr>
            <a:xfrm>
              <a:off x="4249973" y="1303451"/>
              <a:ext cx="799317" cy="841334"/>
              <a:chOff x="3027033" y="1244439"/>
              <a:chExt cx="1270977" cy="1337786"/>
            </a:xfrm>
          </p:grpSpPr>
          <p:sp>
            <p:nvSpPr>
              <p:cNvPr id="9787" name="Google Shape;9787;p7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88" name="Google Shape;9788;p7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89" name="Google Shape;9789;p78"/>
          <p:cNvGrpSpPr/>
          <p:nvPr/>
        </p:nvGrpSpPr>
        <p:grpSpPr>
          <a:xfrm>
            <a:off x="713063" y="1849386"/>
            <a:ext cx="761767" cy="729896"/>
            <a:chOff x="2657744" y="2337745"/>
            <a:chExt cx="832987" cy="798137"/>
          </a:xfrm>
        </p:grpSpPr>
        <p:sp>
          <p:nvSpPr>
            <p:cNvPr id="9790" name="Google Shape;9790;p7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8"/>
          <p:cNvGrpSpPr/>
          <p:nvPr/>
        </p:nvGrpSpPr>
        <p:grpSpPr>
          <a:xfrm>
            <a:off x="3224027" y="1852592"/>
            <a:ext cx="685569" cy="723586"/>
            <a:chOff x="3398134" y="2057755"/>
            <a:chExt cx="704087" cy="743130"/>
          </a:xfrm>
        </p:grpSpPr>
        <p:grpSp>
          <p:nvGrpSpPr>
            <p:cNvPr id="9797" name="Google Shape;9797;p78"/>
            <p:cNvGrpSpPr/>
            <p:nvPr/>
          </p:nvGrpSpPr>
          <p:grpSpPr>
            <a:xfrm>
              <a:off x="3398134" y="2290183"/>
              <a:ext cx="315300" cy="219900"/>
              <a:chOff x="3398134" y="2290183"/>
              <a:chExt cx="315300" cy="219900"/>
            </a:xfrm>
          </p:grpSpPr>
          <p:sp>
            <p:nvSpPr>
              <p:cNvPr id="9798" name="Google Shape;9798;p78"/>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99" name="Google Shape;9799;p78"/>
              <p:cNvCxnSpPr>
                <a:stCxn id="979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800" name="Google Shape;9800;p78"/>
            <p:cNvGrpSpPr/>
            <p:nvPr/>
          </p:nvGrpSpPr>
          <p:grpSpPr>
            <a:xfrm>
              <a:off x="3547823" y="2467358"/>
              <a:ext cx="219900" cy="333527"/>
              <a:chOff x="3547823" y="2467358"/>
              <a:chExt cx="219900" cy="333527"/>
            </a:xfrm>
          </p:grpSpPr>
          <p:sp>
            <p:nvSpPr>
              <p:cNvPr id="9801" name="Google Shape;9801;p78"/>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802" name="Google Shape;9802;p78"/>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803" name="Google Shape;9803;p78"/>
            <p:cNvGrpSpPr/>
            <p:nvPr/>
          </p:nvGrpSpPr>
          <p:grpSpPr>
            <a:xfrm>
              <a:off x="3734138" y="2467358"/>
              <a:ext cx="219900" cy="333527"/>
              <a:chOff x="3734138" y="2467358"/>
              <a:chExt cx="219900" cy="333527"/>
            </a:xfrm>
          </p:grpSpPr>
          <p:sp>
            <p:nvSpPr>
              <p:cNvPr id="9804" name="Google Shape;9804;p78"/>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805" name="Google Shape;9805;p78"/>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806" name="Google Shape;9806;p78"/>
            <p:cNvGrpSpPr/>
            <p:nvPr/>
          </p:nvGrpSpPr>
          <p:grpSpPr>
            <a:xfrm>
              <a:off x="3787560" y="2288011"/>
              <a:ext cx="314661" cy="219900"/>
              <a:chOff x="3787560" y="2288011"/>
              <a:chExt cx="314661" cy="219900"/>
            </a:xfrm>
          </p:grpSpPr>
          <p:sp>
            <p:nvSpPr>
              <p:cNvPr id="9807" name="Google Shape;9807;p78"/>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808" name="Google Shape;9808;p78"/>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809" name="Google Shape;9809;p78"/>
            <p:cNvGrpSpPr/>
            <p:nvPr/>
          </p:nvGrpSpPr>
          <p:grpSpPr>
            <a:xfrm>
              <a:off x="3637290" y="2057755"/>
              <a:ext cx="219900" cy="335499"/>
              <a:chOff x="3637290" y="2057755"/>
              <a:chExt cx="219900" cy="335499"/>
            </a:xfrm>
          </p:grpSpPr>
          <p:sp>
            <p:nvSpPr>
              <p:cNvPr id="9810" name="Google Shape;9810;p78"/>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811" name="Google Shape;9811;p78"/>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812" name="Google Shape;9812;p78"/>
          <p:cNvGrpSpPr/>
          <p:nvPr/>
        </p:nvGrpSpPr>
        <p:grpSpPr>
          <a:xfrm>
            <a:off x="4899249" y="1859288"/>
            <a:ext cx="710153" cy="710153"/>
            <a:chOff x="5007123" y="2079403"/>
            <a:chExt cx="687600" cy="687600"/>
          </a:xfrm>
        </p:grpSpPr>
        <p:sp>
          <p:nvSpPr>
            <p:cNvPr id="9813" name="Google Shape;9813;p78"/>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8"/>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8"/>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8"/>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78"/>
          <p:cNvGrpSpPr/>
          <p:nvPr/>
        </p:nvGrpSpPr>
        <p:grpSpPr>
          <a:xfrm>
            <a:off x="5708687" y="1853794"/>
            <a:ext cx="720998" cy="721183"/>
            <a:chOff x="5797446" y="2063053"/>
            <a:chExt cx="698100" cy="698280"/>
          </a:xfrm>
        </p:grpSpPr>
        <p:sp>
          <p:nvSpPr>
            <p:cNvPr id="9818" name="Google Shape;9818;p78"/>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8"/>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8"/>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8"/>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8"/>
          <p:cNvGrpSpPr/>
          <p:nvPr/>
        </p:nvGrpSpPr>
        <p:grpSpPr>
          <a:xfrm>
            <a:off x="8153834" y="3499399"/>
            <a:ext cx="280585" cy="673164"/>
            <a:chOff x="8075075" y="3754290"/>
            <a:chExt cx="255612" cy="613194"/>
          </a:xfrm>
        </p:grpSpPr>
        <p:grpSp>
          <p:nvGrpSpPr>
            <p:cNvPr id="9823" name="Google Shape;9823;p78"/>
            <p:cNvGrpSpPr/>
            <p:nvPr/>
          </p:nvGrpSpPr>
          <p:grpSpPr>
            <a:xfrm>
              <a:off x="8075075" y="3754290"/>
              <a:ext cx="255612" cy="613194"/>
              <a:chOff x="8075075" y="3754290"/>
              <a:chExt cx="255612" cy="613194"/>
            </a:xfrm>
          </p:grpSpPr>
          <p:sp>
            <p:nvSpPr>
              <p:cNvPr id="9824" name="Google Shape;9824;p78"/>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8"/>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6" name="Google Shape;9826;p78"/>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8"/>
          <p:cNvGrpSpPr/>
          <p:nvPr/>
        </p:nvGrpSpPr>
        <p:grpSpPr>
          <a:xfrm>
            <a:off x="5270892" y="3488196"/>
            <a:ext cx="470352" cy="683745"/>
            <a:chOff x="1697726" y="3244179"/>
            <a:chExt cx="788124" cy="1146069"/>
          </a:xfrm>
        </p:grpSpPr>
        <p:sp>
          <p:nvSpPr>
            <p:cNvPr id="9828" name="Google Shape;9828;p7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0" name="Google Shape;9830;p78"/>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1" name="Google Shape;9831;p78"/>
          <p:cNvGrpSpPr/>
          <p:nvPr/>
        </p:nvGrpSpPr>
        <p:grpSpPr>
          <a:xfrm>
            <a:off x="5892043" y="3499398"/>
            <a:ext cx="293891" cy="293845"/>
            <a:chOff x="6134814" y="3754290"/>
            <a:chExt cx="293891" cy="293845"/>
          </a:xfrm>
        </p:grpSpPr>
        <p:sp>
          <p:nvSpPr>
            <p:cNvPr id="9832" name="Google Shape;9832;p7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78"/>
          <p:cNvGrpSpPr/>
          <p:nvPr/>
        </p:nvGrpSpPr>
        <p:grpSpPr>
          <a:xfrm>
            <a:off x="5892043" y="3878069"/>
            <a:ext cx="293891" cy="293891"/>
            <a:chOff x="6134814" y="4086186"/>
            <a:chExt cx="293891" cy="293891"/>
          </a:xfrm>
        </p:grpSpPr>
        <p:sp>
          <p:nvSpPr>
            <p:cNvPr id="9835" name="Google Shape;9835;p7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7" name="Google Shape;9837;p78"/>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8"/>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78"/>
          <p:cNvGrpSpPr/>
          <p:nvPr/>
        </p:nvGrpSpPr>
        <p:grpSpPr>
          <a:xfrm>
            <a:off x="7817018" y="2706762"/>
            <a:ext cx="622883" cy="621944"/>
            <a:chOff x="1187048" y="238125"/>
            <a:chExt cx="5256397" cy="5248476"/>
          </a:xfrm>
        </p:grpSpPr>
        <p:sp>
          <p:nvSpPr>
            <p:cNvPr id="9840" name="Google Shape;9840;p7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78"/>
          <p:cNvGrpSpPr/>
          <p:nvPr/>
        </p:nvGrpSpPr>
        <p:grpSpPr>
          <a:xfrm>
            <a:off x="2274123" y="2716370"/>
            <a:ext cx="1310987" cy="612407"/>
            <a:chOff x="238125" y="1188750"/>
            <a:chExt cx="7140450" cy="3335550"/>
          </a:xfrm>
        </p:grpSpPr>
        <p:sp>
          <p:nvSpPr>
            <p:cNvPr id="9845" name="Google Shape;9845;p7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78"/>
          <p:cNvGrpSpPr/>
          <p:nvPr/>
        </p:nvGrpSpPr>
        <p:grpSpPr>
          <a:xfrm>
            <a:off x="6599995" y="2706925"/>
            <a:ext cx="1110299" cy="621702"/>
            <a:chOff x="238125" y="1335475"/>
            <a:chExt cx="5418735" cy="3034175"/>
          </a:xfrm>
        </p:grpSpPr>
        <p:sp>
          <p:nvSpPr>
            <p:cNvPr id="9851" name="Google Shape;9851;p7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78"/>
          <p:cNvGrpSpPr/>
          <p:nvPr/>
        </p:nvGrpSpPr>
        <p:grpSpPr>
          <a:xfrm>
            <a:off x="5417655" y="2703822"/>
            <a:ext cx="1074451" cy="627181"/>
            <a:chOff x="5359127" y="2910889"/>
            <a:chExt cx="1097723" cy="640831"/>
          </a:xfrm>
        </p:grpSpPr>
        <p:grpSp>
          <p:nvGrpSpPr>
            <p:cNvPr id="9855" name="Google Shape;9855;p78"/>
            <p:cNvGrpSpPr/>
            <p:nvPr/>
          </p:nvGrpSpPr>
          <p:grpSpPr>
            <a:xfrm>
              <a:off x="5929791" y="3263088"/>
              <a:ext cx="527060" cy="287097"/>
              <a:chOff x="5929791" y="3263088"/>
              <a:chExt cx="527060" cy="287097"/>
            </a:xfrm>
          </p:grpSpPr>
          <p:sp>
            <p:nvSpPr>
              <p:cNvPr id="9856" name="Google Shape;9856;p78"/>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57" name="Google Shape;9857;p78"/>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58" name="Google Shape;9858;p78"/>
            <p:cNvGrpSpPr/>
            <p:nvPr/>
          </p:nvGrpSpPr>
          <p:grpSpPr>
            <a:xfrm>
              <a:off x="5359127" y="3263089"/>
              <a:ext cx="526428" cy="288631"/>
              <a:chOff x="5359127" y="3263089"/>
              <a:chExt cx="526428" cy="288631"/>
            </a:xfrm>
          </p:grpSpPr>
          <p:sp>
            <p:nvSpPr>
              <p:cNvPr id="9859" name="Google Shape;9859;p78"/>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60" name="Google Shape;9860;p78"/>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61" name="Google Shape;9861;p78"/>
            <p:cNvGrpSpPr/>
            <p:nvPr/>
          </p:nvGrpSpPr>
          <p:grpSpPr>
            <a:xfrm>
              <a:off x="5551525" y="2910889"/>
              <a:ext cx="520901" cy="610283"/>
              <a:chOff x="5551525" y="2910889"/>
              <a:chExt cx="520901" cy="610283"/>
            </a:xfrm>
          </p:grpSpPr>
          <p:sp>
            <p:nvSpPr>
              <p:cNvPr id="9862" name="Google Shape;9862;p78"/>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63" name="Google Shape;9863;p78"/>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64" name="Google Shape;9864;p78"/>
            <p:cNvGrpSpPr/>
            <p:nvPr/>
          </p:nvGrpSpPr>
          <p:grpSpPr>
            <a:xfrm>
              <a:off x="5743962" y="2919100"/>
              <a:ext cx="623674" cy="284502"/>
              <a:chOff x="5743962" y="2919100"/>
              <a:chExt cx="623674" cy="284502"/>
            </a:xfrm>
          </p:grpSpPr>
          <p:sp>
            <p:nvSpPr>
              <p:cNvPr id="9865" name="Google Shape;9865;p78"/>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66" name="Google Shape;9866;p78"/>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867" name="Google Shape;9867;p78"/>
          <p:cNvGrpSpPr/>
          <p:nvPr/>
        </p:nvGrpSpPr>
        <p:grpSpPr>
          <a:xfrm>
            <a:off x="7568868" y="1854534"/>
            <a:ext cx="874976" cy="719600"/>
            <a:chOff x="7608988" y="2093194"/>
            <a:chExt cx="817276" cy="672147"/>
          </a:xfrm>
        </p:grpSpPr>
        <p:cxnSp>
          <p:nvCxnSpPr>
            <p:cNvPr id="9868" name="Google Shape;9868;p7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69" name="Google Shape;9869;p7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70" name="Google Shape;9870;p7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71" name="Google Shape;9871;p7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72" name="Google Shape;9872;p7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873" name="Google Shape;9873;p7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874" name="Google Shape;9874;p78"/>
            <p:cNvGrpSpPr/>
            <p:nvPr/>
          </p:nvGrpSpPr>
          <p:grpSpPr>
            <a:xfrm>
              <a:off x="7721175" y="2093194"/>
              <a:ext cx="599587" cy="623846"/>
              <a:chOff x="7721175" y="2093194"/>
              <a:chExt cx="599587" cy="623846"/>
            </a:xfrm>
          </p:grpSpPr>
          <p:grpSp>
            <p:nvGrpSpPr>
              <p:cNvPr id="9875" name="Google Shape;9875;p78"/>
              <p:cNvGrpSpPr/>
              <p:nvPr/>
            </p:nvGrpSpPr>
            <p:grpSpPr>
              <a:xfrm>
                <a:off x="7721175" y="2093194"/>
                <a:ext cx="291605" cy="623846"/>
                <a:chOff x="9405575" y="2061418"/>
                <a:chExt cx="291605" cy="623846"/>
              </a:xfrm>
            </p:grpSpPr>
            <p:sp>
              <p:nvSpPr>
                <p:cNvPr id="9876" name="Google Shape;9876;p7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78"/>
              <p:cNvGrpSpPr/>
              <p:nvPr/>
            </p:nvGrpSpPr>
            <p:grpSpPr>
              <a:xfrm flipH="1">
                <a:off x="8029157" y="2093194"/>
                <a:ext cx="291605" cy="623846"/>
                <a:chOff x="9405575" y="2061418"/>
                <a:chExt cx="291605" cy="623846"/>
              </a:xfrm>
            </p:grpSpPr>
            <p:sp>
              <p:nvSpPr>
                <p:cNvPr id="9884" name="Google Shape;9884;p7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91" name="Google Shape;9891;p78"/>
          <p:cNvGrpSpPr/>
          <p:nvPr/>
        </p:nvGrpSpPr>
        <p:grpSpPr>
          <a:xfrm>
            <a:off x="4013304" y="970936"/>
            <a:ext cx="712557" cy="785901"/>
            <a:chOff x="4206459" y="1191441"/>
            <a:chExt cx="712557" cy="785901"/>
          </a:xfrm>
        </p:grpSpPr>
        <p:sp>
          <p:nvSpPr>
            <p:cNvPr id="9892" name="Google Shape;9892;p7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6" name="Google Shape;9896;p78"/>
            <p:cNvGrpSpPr/>
            <p:nvPr/>
          </p:nvGrpSpPr>
          <p:grpSpPr>
            <a:xfrm>
              <a:off x="4644280" y="1290523"/>
              <a:ext cx="143716" cy="29463"/>
              <a:chOff x="4644280" y="1290523"/>
              <a:chExt cx="143716" cy="29463"/>
            </a:xfrm>
          </p:grpSpPr>
          <p:sp>
            <p:nvSpPr>
              <p:cNvPr id="9897" name="Google Shape;9897;p7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78"/>
            <p:cNvGrpSpPr/>
            <p:nvPr/>
          </p:nvGrpSpPr>
          <p:grpSpPr>
            <a:xfrm>
              <a:off x="4356567" y="1191441"/>
              <a:ext cx="143690" cy="29488"/>
              <a:chOff x="4356567" y="1191441"/>
              <a:chExt cx="143690" cy="29488"/>
            </a:xfrm>
          </p:grpSpPr>
          <p:sp>
            <p:nvSpPr>
              <p:cNvPr id="9902" name="Google Shape;9902;p7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8"/>
            <p:cNvGrpSpPr/>
            <p:nvPr/>
          </p:nvGrpSpPr>
          <p:grpSpPr>
            <a:xfrm>
              <a:off x="4339009" y="1863727"/>
              <a:ext cx="143703" cy="29476"/>
              <a:chOff x="4339009" y="1863727"/>
              <a:chExt cx="143703" cy="29476"/>
            </a:xfrm>
          </p:grpSpPr>
          <p:sp>
            <p:nvSpPr>
              <p:cNvPr id="9907" name="Google Shape;9907;p7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8"/>
            <p:cNvGrpSpPr/>
            <p:nvPr/>
          </p:nvGrpSpPr>
          <p:grpSpPr>
            <a:xfrm>
              <a:off x="4206459" y="1607315"/>
              <a:ext cx="29539" cy="142899"/>
              <a:chOff x="4206459" y="1607315"/>
              <a:chExt cx="29539" cy="142899"/>
            </a:xfrm>
          </p:grpSpPr>
          <p:sp>
            <p:nvSpPr>
              <p:cNvPr id="9912" name="Google Shape;9912;p7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6" name="Google Shape;9916;p7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78"/>
            <p:cNvGrpSpPr/>
            <p:nvPr/>
          </p:nvGrpSpPr>
          <p:grpSpPr>
            <a:xfrm>
              <a:off x="4889463" y="1423737"/>
              <a:ext cx="29552" cy="142899"/>
              <a:chOff x="4889463" y="1423737"/>
              <a:chExt cx="29552" cy="142899"/>
            </a:xfrm>
          </p:grpSpPr>
          <p:sp>
            <p:nvSpPr>
              <p:cNvPr id="9921" name="Google Shape;9921;p7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8"/>
            <p:cNvGrpSpPr/>
            <p:nvPr/>
          </p:nvGrpSpPr>
          <p:grpSpPr>
            <a:xfrm>
              <a:off x="4771663" y="1876896"/>
              <a:ext cx="108651" cy="100447"/>
              <a:chOff x="4771663" y="1876896"/>
              <a:chExt cx="108651" cy="100447"/>
            </a:xfrm>
          </p:grpSpPr>
          <p:sp>
            <p:nvSpPr>
              <p:cNvPr id="9926" name="Google Shape;9926;p7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30" name="Google Shape;9930;p78"/>
          <p:cNvGrpSpPr/>
          <p:nvPr/>
        </p:nvGrpSpPr>
        <p:grpSpPr>
          <a:xfrm>
            <a:off x="4008780" y="1854159"/>
            <a:ext cx="791287" cy="720350"/>
            <a:chOff x="267375" y="1071875"/>
            <a:chExt cx="470500" cy="428550"/>
          </a:xfrm>
        </p:grpSpPr>
        <p:sp>
          <p:nvSpPr>
            <p:cNvPr id="9931" name="Google Shape;9931;p7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78"/>
          <p:cNvGrpSpPr/>
          <p:nvPr/>
        </p:nvGrpSpPr>
        <p:grpSpPr>
          <a:xfrm>
            <a:off x="709275" y="3498789"/>
            <a:ext cx="1408444" cy="673166"/>
            <a:chOff x="712664" y="3693287"/>
            <a:chExt cx="1460738" cy="698160"/>
          </a:xfrm>
        </p:grpSpPr>
        <p:grpSp>
          <p:nvGrpSpPr>
            <p:cNvPr id="9940" name="Google Shape;9940;p78"/>
            <p:cNvGrpSpPr/>
            <p:nvPr/>
          </p:nvGrpSpPr>
          <p:grpSpPr>
            <a:xfrm>
              <a:off x="1380079" y="4133090"/>
              <a:ext cx="234048" cy="258099"/>
              <a:chOff x="1380079" y="4133090"/>
              <a:chExt cx="234048" cy="258099"/>
            </a:xfrm>
          </p:grpSpPr>
          <p:sp>
            <p:nvSpPr>
              <p:cNvPr id="9941" name="Google Shape;9941;p7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78"/>
            <p:cNvGrpSpPr/>
            <p:nvPr/>
          </p:nvGrpSpPr>
          <p:grpSpPr>
            <a:xfrm>
              <a:off x="884610" y="3864082"/>
              <a:ext cx="1118566" cy="527275"/>
              <a:chOff x="890961" y="3865463"/>
              <a:chExt cx="1115221" cy="525698"/>
            </a:xfrm>
          </p:grpSpPr>
          <p:sp>
            <p:nvSpPr>
              <p:cNvPr id="9945" name="Google Shape;9945;p78"/>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8"/>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8"/>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8"/>
            <p:cNvGrpSpPr/>
            <p:nvPr/>
          </p:nvGrpSpPr>
          <p:grpSpPr>
            <a:xfrm>
              <a:off x="712664" y="3693287"/>
              <a:ext cx="1460738" cy="698160"/>
              <a:chOff x="712664" y="3693025"/>
              <a:chExt cx="1460738" cy="698160"/>
            </a:xfrm>
          </p:grpSpPr>
          <p:sp>
            <p:nvSpPr>
              <p:cNvPr id="9949" name="Google Shape;9949;p7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55" name="Google Shape;9955;p78"/>
          <p:cNvGrpSpPr/>
          <p:nvPr/>
        </p:nvGrpSpPr>
        <p:grpSpPr>
          <a:xfrm>
            <a:off x="3146990" y="970936"/>
            <a:ext cx="795485" cy="738831"/>
            <a:chOff x="3348603" y="1236445"/>
            <a:chExt cx="749256" cy="695894"/>
          </a:xfrm>
        </p:grpSpPr>
        <p:grpSp>
          <p:nvGrpSpPr>
            <p:cNvPr id="9956" name="Google Shape;9956;p78"/>
            <p:cNvGrpSpPr/>
            <p:nvPr/>
          </p:nvGrpSpPr>
          <p:grpSpPr>
            <a:xfrm>
              <a:off x="3583779" y="1236445"/>
              <a:ext cx="293795" cy="285811"/>
              <a:chOff x="3750225" y="1774000"/>
              <a:chExt cx="149575" cy="145525"/>
            </a:xfrm>
          </p:grpSpPr>
          <p:sp>
            <p:nvSpPr>
              <p:cNvPr id="9957" name="Google Shape;9957;p7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78"/>
            <p:cNvGrpSpPr/>
            <p:nvPr/>
          </p:nvGrpSpPr>
          <p:grpSpPr>
            <a:xfrm>
              <a:off x="3775534" y="1462599"/>
              <a:ext cx="322325" cy="285958"/>
              <a:chOff x="3847850" y="1889150"/>
              <a:chExt cx="164100" cy="145600"/>
            </a:xfrm>
          </p:grpSpPr>
          <p:sp>
            <p:nvSpPr>
              <p:cNvPr id="9960" name="Google Shape;9960;p7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8"/>
            <p:cNvGrpSpPr/>
            <p:nvPr/>
          </p:nvGrpSpPr>
          <p:grpSpPr>
            <a:xfrm>
              <a:off x="3545329" y="1646528"/>
              <a:ext cx="293746" cy="285811"/>
              <a:chOff x="3730650" y="1982800"/>
              <a:chExt cx="149550" cy="145525"/>
            </a:xfrm>
          </p:grpSpPr>
          <p:sp>
            <p:nvSpPr>
              <p:cNvPr id="9963" name="Google Shape;9963;p7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8"/>
            <p:cNvGrpSpPr/>
            <p:nvPr/>
          </p:nvGrpSpPr>
          <p:grpSpPr>
            <a:xfrm>
              <a:off x="3348603" y="1415046"/>
              <a:ext cx="294384" cy="284387"/>
              <a:chOff x="3630494" y="1864938"/>
              <a:chExt cx="149875" cy="144800"/>
            </a:xfrm>
          </p:grpSpPr>
          <p:sp>
            <p:nvSpPr>
              <p:cNvPr id="9966" name="Google Shape;9966;p7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68" name="Google Shape;9968;p78"/>
          <p:cNvGrpSpPr/>
          <p:nvPr/>
        </p:nvGrpSpPr>
        <p:grpSpPr>
          <a:xfrm>
            <a:off x="2268517" y="3493832"/>
            <a:ext cx="1324924" cy="678083"/>
            <a:chOff x="2413923" y="3711366"/>
            <a:chExt cx="1374117" cy="703260"/>
          </a:xfrm>
        </p:grpSpPr>
        <p:grpSp>
          <p:nvGrpSpPr>
            <p:cNvPr id="9969" name="Google Shape;9969;p78"/>
            <p:cNvGrpSpPr/>
            <p:nvPr/>
          </p:nvGrpSpPr>
          <p:grpSpPr>
            <a:xfrm>
              <a:off x="2413923" y="3711366"/>
              <a:ext cx="1374117" cy="703260"/>
              <a:chOff x="2413923" y="3711366"/>
              <a:chExt cx="1374117" cy="703260"/>
            </a:xfrm>
          </p:grpSpPr>
          <p:sp>
            <p:nvSpPr>
              <p:cNvPr id="9970" name="Google Shape;9970;p78"/>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1" name="Google Shape;9971;p78"/>
              <p:cNvGrpSpPr/>
              <p:nvPr/>
            </p:nvGrpSpPr>
            <p:grpSpPr>
              <a:xfrm>
                <a:off x="2600284" y="3808654"/>
                <a:ext cx="234506" cy="138009"/>
                <a:chOff x="2600284" y="3808654"/>
                <a:chExt cx="234506" cy="138009"/>
              </a:xfrm>
            </p:grpSpPr>
            <p:sp>
              <p:nvSpPr>
                <p:cNvPr id="9972" name="Google Shape;9972;p78"/>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3" name="Google Shape;9973;p7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74" name="Google Shape;9974;p78"/>
              <p:cNvGrpSpPr/>
              <p:nvPr/>
            </p:nvGrpSpPr>
            <p:grpSpPr>
              <a:xfrm>
                <a:off x="3359659" y="3805664"/>
                <a:ext cx="232294" cy="141000"/>
                <a:chOff x="3359659" y="3805664"/>
                <a:chExt cx="232294" cy="141000"/>
              </a:xfrm>
            </p:grpSpPr>
            <p:sp>
              <p:nvSpPr>
                <p:cNvPr id="9975" name="Google Shape;9975;p78"/>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6" name="Google Shape;9976;p7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77" name="Google Shape;9977;p78"/>
              <p:cNvGrpSpPr/>
              <p:nvPr/>
            </p:nvGrpSpPr>
            <p:grpSpPr>
              <a:xfrm>
                <a:off x="3067316" y="3711366"/>
                <a:ext cx="66900" cy="166809"/>
                <a:chOff x="3067316" y="3711366"/>
                <a:chExt cx="66900" cy="166809"/>
              </a:xfrm>
            </p:grpSpPr>
            <p:sp>
              <p:nvSpPr>
                <p:cNvPr id="9978" name="Google Shape;9978;p78"/>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9" name="Google Shape;9979;p7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80" name="Google Shape;9980;p78"/>
              <p:cNvGrpSpPr/>
              <p:nvPr/>
            </p:nvGrpSpPr>
            <p:grpSpPr>
              <a:xfrm>
                <a:off x="2413923" y="4058666"/>
                <a:ext cx="224119" cy="66900"/>
                <a:chOff x="2413923" y="4058666"/>
                <a:chExt cx="224119" cy="66900"/>
              </a:xfrm>
            </p:grpSpPr>
            <p:sp>
              <p:nvSpPr>
                <p:cNvPr id="9981" name="Google Shape;9981;p78"/>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82" name="Google Shape;9982;p7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83" name="Google Shape;9983;p78"/>
              <p:cNvGrpSpPr/>
              <p:nvPr/>
            </p:nvGrpSpPr>
            <p:grpSpPr>
              <a:xfrm>
                <a:off x="3564643" y="4058666"/>
                <a:ext cx="223397" cy="66900"/>
                <a:chOff x="3564643" y="4058666"/>
                <a:chExt cx="223397" cy="66900"/>
              </a:xfrm>
            </p:grpSpPr>
            <p:sp>
              <p:nvSpPr>
                <p:cNvPr id="9984" name="Google Shape;9984;p78"/>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85" name="Google Shape;9985;p7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986" name="Google Shape;9986;p78"/>
            <p:cNvGrpSpPr/>
            <p:nvPr/>
          </p:nvGrpSpPr>
          <p:grpSpPr>
            <a:xfrm>
              <a:off x="2633353" y="3965763"/>
              <a:ext cx="933975" cy="445687"/>
              <a:chOff x="2633353" y="3965763"/>
              <a:chExt cx="933975" cy="445687"/>
            </a:xfrm>
          </p:grpSpPr>
          <p:sp>
            <p:nvSpPr>
              <p:cNvPr id="9987" name="Google Shape;9987;p78"/>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8"/>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89" name="Google Shape;9989;p78"/>
          <p:cNvGrpSpPr/>
          <p:nvPr/>
        </p:nvGrpSpPr>
        <p:grpSpPr>
          <a:xfrm>
            <a:off x="6392789" y="1044380"/>
            <a:ext cx="1131087" cy="587383"/>
            <a:chOff x="238125" y="999450"/>
            <a:chExt cx="7140700" cy="3708225"/>
          </a:xfrm>
        </p:grpSpPr>
        <p:sp>
          <p:nvSpPr>
            <p:cNvPr id="9990" name="Google Shape;9990;p7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78"/>
          <p:cNvGrpSpPr/>
          <p:nvPr/>
        </p:nvGrpSpPr>
        <p:grpSpPr>
          <a:xfrm>
            <a:off x="3744240" y="3493874"/>
            <a:ext cx="1375854" cy="678131"/>
            <a:chOff x="3913765" y="3641905"/>
            <a:chExt cx="1522805" cy="750560"/>
          </a:xfrm>
        </p:grpSpPr>
        <p:grpSp>
          <p:nvGrpSpPr>
            <p:cNvPr id="10000" name="Google Shape;10000;p78"/>
            <p:cNvGrpSpPr/>
            <p:nvPr/>
          </p:nvGrpSpPr>
          <p:grpSpPr>
            <a:xfrm>
              <a:off x="3913765" y="3997002"/>
              <a:ext cx="1522805" cy="395463"/>
              <a:chOff x="3913765" y="3997002"/>
              <a:chExt cx="1522805" cy="395463"/>
            </a:xfrm>
          </p:grpSpPr>
          <p:grpSp>
            <p:nvGrpSpPr>
              <p:cNvPr id="10001" name="Google Shape;10001;p78"/>
              <p:cNvGrpSpPr/>
              <p:nvPr/>
            </p:nvGrpSpPr>
            <p:grpSpPr>
              <a:xfrm>
                <a:off x="3913765" y="4138659"/>
                <a:ext cx="507602" cy="253806"/>
                <a:chOff x="3913765" y="4138659"/>
                <a:chExt cx="507602" cy="253806"/>
              </a:xfrm>
            </p:grpSpPr>
            <p:sp>
              <p:nvSpPr>
                <p:cNvPr id="10002" name="Google Shape;10002;p7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004" name="Google Shape;10004;p78"/>
              <p:cNvGrpSpPr/>
              <p:nvPr/>
            </p:nvGrpSpPr>
            <p:grpSpPr>
              <a:xfrm>
                <a:off x="4421361" y="3997002"/>
                <a:ext cx="507618" cy="395463"/>
                <a:chOff x="4421361" y="3997002"/>
                <a:chExt cx="507618" cy="395463"/>
              </a:xfrm>
            </p:grpSpPr>
            <p:sp>
              <p:nvSpPr>
                <p:cNvPr id="10005" name="Google Shape;10005;p7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8"/>
              <p:cNvGrpSpPr/>
              <p:nvPr/>
            </p:nvGrpSpPr>
            <p:grpSpPr>
              <a:xfrm>
                <a:off x="4928973" y="4189418"/>
                <a:ext cx="507596" cy="203047"/>
                <a:chOff x="4928973" y="4189418"/>
                <a:chExt cx="507596" cy="203047"/>
              </a:xfrm>
            </p:grpSpPr>
            <p:sp>
              <p:nvSpPr>
                <p:cNvPr id="10008" name="Google Shape;10008;p7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10" name="Google Shape;10010;p78"/>
            <p:cNvGrpSpPr/>
            <p:nvPr/>
          </p:nvGrpSpPr>
          <p:grpSpPr>
            <a:xfrm>
              <a:off x="4482186" y="3641905"/>
              <a:ext cx="397605" cy="349784"/>
              <a:chOff x="2906375" y="1159725"/>
              <a:chExt cx="1860575" cy="1636800"/>
            </a:xfrm>
          </p:grpSpPr>
          <p:sp>
            <p:nvSpPr>
              <p:cNvPr id="10011" name="Google Shape;10011;p7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15" name="Google Shape;10015;p78"/>
          <p:cNvGrpSpPr/>
          <p:nvPr/>
        </p:nvGrpSpPr>
        <p:grpSpPr>
          <a:xfrm>
            <a:off x="6528949" y="1853801"/>
            <a:ext cx="940737" cy="721067"/>
            <a:chOff x="6599718" y="2068734"/>
            <a:chExt cx="940737" cy="721067"/>
          </a:xfrm>
        </p:grpSpPr>
        <p:sp>
          <p:nvSpPr>
            <p:cNvPr id="10016" name="Google Shape;10016;p7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78"/>
            <p:cNvGrpSpPr/>
            <p:nvPr/>
          </p:nvGrpSpPr>
          <p:grpSpPr>
            <a:xfrm>
              <a:off x="6836957" y="2068734"/>
              <a:ext cx="461892" cy="721067"/>
              <a:chOff x="6836957" y="2068734"/>
              <a:chExt cx="461892" cy="721067"/>
            </a:xfrm>
          </p:grpSpPr>
          <p:sp>
            <p:nvSpPr>
              <p:cNvPr id="10023" name="Google Shape;10023;p7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9" name="Google Shape;10029;p78"/>
              <p:cNvGrpSpPr/>
              <p:nvPr/>
            </p:nvGrpSpPr>
            <p:grpSpPr>
              <a:xfrm>
                <a:off x="6836957" y="2068734"/>
                <a:ext cx="461892" cy="721067"/>
                <a:chOff x="6836957" y="2068734"/>
                <a:chExt cx="461892" cy="721067"/>
              </a:xfrm>
            </p:grpSpPr>
            <p:sp>
              <p:nvSpPr>
                <p:cNvPr id="10030" name="Google Shape;10030;p7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037" name="Google Shape;10037;p78"/>
          <p:cNvGrpSpPr/>
          <p:nvPr/>
        </p:nvGrpSpPr>
        <p:grpSpPr>
          <a:xfrm>
            <a:off x="2412267" y="1858147"/>
            <a:ext cx="712577" cy="712374"/>
            <a:chOff x="2559249" y="2069323"/>
            <a:chExt cx="685566" cy="685634"/>
          </a:xfrm>
        </p:grpSpPr>
        <p:sp>
          <p:nvSpPr>
            <p:cNvPr id="10038" name="Google Shape;10038;p7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8"/>
          <p:cNvGrpSpPr/>
          <p:nvPr/>
        </p:nvGrpSpPr>
        <p:grpSpPr>
          <a:xfrm>
            <a:off x="7594705" y="970936"/>
            <a:ext cx="845645" cy="711911"/>
            <a:chOff x="951975" y="315800"/>
            <a:chExt cx="5860325" cy="4933550"/>
          </a:xfrm>
        </p:grpSpPr>
        <p:sp>
          <p:nvSpPr>
            <p:cNvPr id="10052" name="Google Shape;10052;p7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8"/>
          <p:cNvGrpSpPr/>
          <p:nvPr/>
        </p:nvGrpSpPr>
        <p:grpSpPr>
          <a:xfrm>
            <a:off x="3691834" y="2707045"/>
            <a:ext cx="1617932" cy="621724"/>
            <a:chOff x="3862800" y="3038525"/>
            <a:chExt cx="1329006" cy="510698"/>
          </a:xfrm>
        </p:grpSpPr>
        <p:sp>
          <p:nvSpPr>
            <p:cNvPr id="10061" name="Google Shape;10061;p7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3" name="Google Shape;10063;p78"/>
            <p:cNvGrpSpPr/>
            <p:nvPr/>
          </p:nvGrpSpPr>
          <p:grpSpPr>
            <a:xfrm>
              <a:off x="3967075" y="3040337"/>
              <a:ext cx="1019927" cy="402126"/>
              <a:chOff x="3967075" y="3040337"/>
              <a:chExt cx="1019927" cy="402126"/>
            </a:xfrm>
          </p:grpSpPr>
          <p:sp>
            <p:nvSpPr>
              <p:cNvPr id="10064" name="Google Shape;10064;p7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8"/>
            <p:cNvGrpSpPr/>
            <p:nvPr/>
          </p:nvGrpSpPr>
          <p:grpSpPr>
            <a:xfrm>
              <a:off x="4186700" y="3040337"/>
              <a:ext cx="390475" cy="183289"/>
              <a:chOff x="4186700" y="3040337"/>
              <a:chExt cx="390475" cy="183289"/>
            </a:xfrm>
          </p:grpSpPr>
          <p:sp>
            <p:nvSpPr>
              <p:cNvPr id="10067" name="Google Shape;10067;p7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8"/>
            <p:cNvGrpSpPr/>
            <p:nvPr/>
          </p:nvGrpSpPr>
          <p:grpSpPr>
            <a:xfrm>
              <a:off x="4073727" y="3040337"/>
              <a:ext cx="697794" cy="296263"/>
              <a:chOff x="4073727" y="3040337"/>
              <a:chExt cx="697794" cy="296263"/>
            </a:xfrm>
          </p:grpSpPr>
          <p:sp>
            <p:nvSpPr>
              <p:cNvPr id="10070" name="Google Shape;10070;p7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78"/>
            <p:cNvGrpSpPr/>
            <p:nvPr/>
          </p:nvGrpSpPr>
          <p:grpSpPr>
            <a:xfrm>
              <a:off x="3862800" y="3038525"/>
              <a:ext cx="1329006" cy="510698"/>
              <a:chOff x="3862800" y="3038525"/>
              <a:chExt cx="1329006" cy="510698"/>
            </a:xfrm>
          </p:grpSpPr>
          <p:sp>
            <p:nvSpPr>
              <p:cNvPr id="10073" name="Google Shape;10073;p78"/>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8"/>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5" name="Google Shape;10075;p78"/>
          <p:cNvGrpSpPr/>
          <p:nvPr/>
        </p:nvGrpSpPr>
        <p:grpSpPr>
          <a:xfrm>
            <a:off x="700156" y="970936"/>
            <a:ext cx="883205" cy="775176"/>
            <a:chOff x="649648" y="271400"/>
            <a:chExt cx="6215377" cy="5455143"/>
          </a:xfrm>
        </p:grpSpPr>
        <p:sp>
          <p:nvSpPr>
            <p:cNvPr id="10076" name="Google Shape;10076;p7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78"/>
          <p:cNvGrpSpPr/>
          <p:nvPr/>
        </p:nvGrpSpPr>
        <p:grpSpPr>
          <a:xfrm>
            <a:off x="2308457" y="970936"/>
            <a:ext cx="767704" cy="815489"/>
            <a:chOff x="2499700" y="1135950"/>
            <a:chExt cx="732402" cy="777990"/>
          </a:xfrm>
        </p:grpSpPr>
        <p:grpSp>
          <p:nvGrpSpPr>
            <p:cNvPr id="10089" name="Google Shape;10089;p78"/>
            <p:cNvGrpSpPr/>
            <p:nvPr/>
          </p:nvGrpSpPr>
          <p:grpSpPr>
            <a:xfrm>
              <a:off x="2499700" y="1135950"/>
              <a:ext cx="732402" cy="694705"/>
              <a:chOff x="2499700" y="1135950"/>
              <a:chExt cx="732402" cy="694705"/>
            </a:xfrm>
          </p:grpSpPr>
          <p:sp>
            <p:nvSpPr>
              <p:cNvPr id="10090" name="Google Shape;10090;p7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78"/>
            <p:cNvGrpSpPr/>
            <p:nvPr/>
          </p:nvGrpSpPr>
          <p:grpSpPr>
            <a:xfrm>
              <a:off x="2517909" y="1188726"/>
              <a:ext cx="702702" cy="725214"/>
              <a:chOff x="2517909" y="1188726"/>
              <a:chExt cx="702702" cy="725214"/>
            </a:xfrm>
          </p:grpSpPr>
          <p:sp>
            <p:nvSpPr>
              <p:cNvPr id="10118" name="Google Shape;10118;p7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3" name="Google Shape;10123;p78"/>
          <p:cNvGrpSpPr/>
          <p:nvPr/>
        </p:nvGrpSpPr>
        <p:grpSpPr>
          <a:xfrm>
            <a:off x="1654189" y="970936"/>
            <a:ext cx="583439" cy="870229"/>
            <a:chOff x="1716825" y="1121550"/>
            <a:chExt cx="622800" cy="928938"/>
          </a:xfrm>
        </p:grpSpPr>
        <p:grpSp>
          <p:nvGrpSpPr>
            <p:cNvPr id="10124" name="Google Shape;10124;p78"/>
            <p:cNvGrpSpPr/>
            <p:nvPr/>
          </p:nvGrpSpPr>
          <p:grpSpPr>
            <a:xfrm>
              <a:off x="1716825" y="1121550"/>
              <a:ext cx="622800" cy="928938"/>
              <a:chOff x="1716825" y="1121550"/>
              <a:chExt cx="622800" cy="928938"/>
            </a:xfrm>
          </p:grpSpPr>
          <p:cxnSp>
            <p:nvCxnSpPr>
              <p:cNvPr id="10125" name="Google Shape;10125;p7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126" name="Google Shape;10126;p7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78"/>
            <p:cNvGrpSpPr/>
            <p:nvPr/>
          </p:nvGrpSpPr>
          <p:grpSpPr>
            <a:xfrm>
              <a:off x="1768050" y="1172775"/>
              <a:ext cx="520200" cy="832000"/>
              <a:chOff x="1768050" y="1172775"/>
              <a:chExt cx="520200" cy="832000"/>
            </a:xfrm>
          </p:grpSpPr>
          <p:cxnSp>
            <p:nvCxnSpPr>
              <p:cNvPr id="10128" name="Google Shape;10128;p7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129" name="Google Shape;10129;p7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78"/>
            <p:cNvGrpSpPr/>
            <p:nvPr/>
          </p:nvGrpSpPr>
          <p:grpSpPr>
            <a:xfrm>
              <a:off x="1820100" y="1225475"/>
              <a:ext cx="416400" cy="729575"/>
              <a:chOff x="1820100" y="1225475"/>
              <a:chExt cx="416400" cy="729575"/>
            </a:xfrm>
          </p:grpSpPr>
          <p:cxnSp>
            <p:nvCxnSpPr>
              <p:cNvPr id="10131" name="Google Shape;10131;p7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132" name="Google Shape;10132;p7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78"/>
            <p:cNvGrpSpPr/>
            <p:nvPr/>
          </p:nvGrpSpPr>
          <p:grpSpPr>
            <a:xfrm>
              <a:off x="1874250" y="1278825"/>
              <a:ext cx="308100" cy="605275"/>
              <a:chOff x="1874250" y="1278825"/>
              <a:chExt cx="308100" cy="605275"/>
            </a:xfrm>
          </p:grpSpPr>
          <p:cxnSp>
            <p:nvCxnSpPr>
              <p:cNvPr id="10134" name="Google Shape;10134;p7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135" name="Google Shape;10135;p7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7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78"/>
          <p:cNvGrpSpPr/>
          <p:nvPr/>
        </p:nvGrpSpPr>
        <p:grpSpPr>
          <a:xfrm>
            <a:off x="1574012" y="1857258"/>
            <a:ext cx="739072" cy="714152"/>
            <a:chOff x="4334725" y="1355875"/>
            <a:chExt cx="3106650" cy="3001900"/>
          </a:xfrm>
        </p:grpSpPr>
        <p:grpSp>
          <p:nvGrpSpPr>
            <p:cNvPr id="10138" name="Google Shape;10138;p78"/>
            <p:cNvGrpSpPr/>
            <p:nvPr/>
          </p:nvGrpSpPr>
          <p:grpSpPr>
            <a:xfrm>
              <a:off x="4516050" y="1724875"/>
              <a:ext cx="2693725" cy="2632900"/>
              <a:chOff x="4516050" y="1724875"/>
              <a:chExt cx="2693725" cy="2632900"/>
            </a:xfrm>
          </p:grpSpPr>
          <p:sp>
            <p:nvSpPr>
              <p:cNvPr id="10139" name="Google Shape;10139;p7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78"/>
            <p:cNvGrpSpPr/>
            <p:nvPr/>
          </p:nvGrpSpPr>
          <p:grpSpPr>
            <a:xfrm>
              <a:off x="4334725" y="1355875"/>
              <a:ext cx="3106650" cy="2709650"/>
              <a:chOff x="4334725" y="1355875"/>
              <a:chExt cx="3106650" cy="2709650"/>
            </a:xfrm>
          </p:grpSpPr>
          <p:sp>
            <p:nvSpPr>
              <p:cNvPr id="10143" name="Google Shape;10143;p7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46" name="Google Shape;10146;p78"/>
          <p:cNvGrpSpPr/>
          <p:nvPr/>
        </p:nvGrpSpPr>
        <p:grpSpPr>
          <a:xfrm>
            <a:off x="7690961" y="3488029"/>
            <a:ext cx="312074" cy="684173"/>
            <a:chOff x="7645573" y="3754300"/>
            <a:chExt cx="293855" cy="644170"/>
          </a:xfrm>
        </p:grpSpPr>
        <p:sp>
          <p:nvSpPr>
            <p:cNvPr id="10147" name="Google Shape;10147;p7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9" name="Google Shape;10149;p78"/>
          <p:cNvGrpSpPr/>
          <p:nvPr/>
        </p:nvGrpSpPr>
        <p:grpSpPr>
          <a:xfrm>
            <a:off x="5612949" y="970936"/>
            <a:ext cx="709011" cy="739359"/>
            <a:chOff x="5830645" y="1256617"/>
            <a:chExt cx="530340" cy="553040"/>
          </a:xfrm>
        </p:grpSpPr>
        <p:grpSp>
          <p:nvGrpSpPr>
            <p:cNvPr id="10150" name="Google Shape;10150;p78"/>
            <p:cNvGrpSpPr/>
            <p:nvPr/>
          </p:nvGrpSpPr>
          <p:grpSpPr>
            <a:xfrm>
              <a:off x="5830645" y="1256617"/>
              <a:ext cx="259743" cy="269909"/>
              <a:chOff x="5830645" y="1256617"/>
              <a:chExt cx="259743" cy="269909"/>
            </a:xfrm>
          </p:grpSpPr>
          <p:sp>
            <p:nvSpPr>
              <p:cNvPr id="10151" name="Google Shape;10151;p7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78"/>
            <p:cNvGrpSpPr/>
            <p:nvPr/>
          </p:nvGrpSpPr>
          <p:grpSpPr>
            <a:xfrm>
              <a:off x="6101293" y="1256617"/>
              <a:ext cx="259692" cy="269909"/>
              <a:chOff x="6101293" y="1256617"/>
              <a:chExt cx="259692" cy="269909"/>
            </a:xfrm>
          </p:grpSpPr>
          <p:sp>
            <p:nvSpPr>
              <p:cNvPr id="10154" name="Google Shape;10154;p7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78"/>
            <p:cNvGrpSpPr/>
            <p:nvPr/>
          </p:nvGrpSpPr>
          <p:grpSpPr>
            <a:xfrm>
              <a:off x="5830645" y="1539749"/>
              <a:ext cx="259692" cy="269909"/>
              <a:chOff x="5830645" y="1539749"/>
              <a:chExt cx="259692" cy="269909"/>
            </a:xfrm>
          </p:grpSpPr>
          <p:sp>
            <p:nvSpPr>
              <p:cNvPr id="10157" name="Google Shape;10157;p7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78"/>
            <p:cNvGrpSpPr/>
            <p:nvPr/>
          </p:nvGrpSpPr>
          <p:grpSpPr>
            <a:xfrm>
              <a:off x="6101293" y="1539749"/>
              <a:ext cx="259692" cy="269909"/>
              <a:chOff x="6101293" y="1539749"/>
              <a:chExt cx="259692" cy="269909"/>
            </a:xfrm>
          </p:grpSpPr>
          <p:sp>
            <p:nvSpPr>
              <p:cNvPr id="10160" name="Google Shape;10160;p7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2" name="Google Shape;10162;p7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8"/>
          <p:cNvGrpSpPr/>
          <p:nvPr/>
        </p:nvGrpSpPr>
        <p:grpSpPr>
          <a:xfrm>
            <a:off x="714444" y="2707052"/>
            <a:ext cx="1452955" cy="621360"/>
            <a:chOff x="732422" y="2990152"/>
            <a:chExt cx="1337773" cy="572102"/>
          </a:xfrm>
        </p:grpSpPr>
        <p:sp>
          <p:nvSpPr>
            <p:cNvPr id="10164" name="Google Shape;10164;p7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173"/>
        <p:cNvGrpSpPr/>
        <p:nvPr/>
      </p:nvGrpSpPr>
      <p:grpSpPr>
        <a:xfrm>
          <a:off x="0" y="0"/>
          <a:ext cx="0" cy="0"/>
          <a:chOff x="0" y="0"/>
          <a:chExt cx="0" cy="0"/>
        </a:xfrm>
      </p:grpSpPr>
      <p:grpSp>
        <p:nvGrpSpPr>
          <p:cNvPr id="10174" name="Google Shape;10174;p79"/>
          <p:cNvGrpSpPr/>
          <p:nvPr/>
        </p:nvGrpSpPr>
        <p:grpSpPr>
          <a:xfrm>
            <a:off x="708579" y="965872"/>
            <a:ext cx="1636117" cy="1526144"/>
            <a:chOff x="729238" y="1179665"/>
            <a:chExt cx="1636117" cy="1526144"/>
          </a:xfrm>
        </p:grpSpPr>
        <p:grpSp>
          <p:nvGrpSpPr>
            <p:cNvPr id="10175" name="Google Shape;10175;p79"/>
            <p:cNvGrpSpPr/>
            <p:nvPr/>
          </p:nvGrpSpPr>
          <p:grpSpPr>
            <a:xfrm>
              <a:off x="729238" y="1179665"/>
              <a:ext cx="80700" cy="1526144"/>
              <a:chOff x="729238" y="1179665"/>
              <a:chExt cx="80700" cy="1526144"/>
            </a:xfrm>
          </p:grpSpPr>
          <p:sp>
            <p:nvSpPr>
              <p:cNvPr id="10176" name="Google Shape;10176;p79"/>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9"/>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9"/>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9"/>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9"/>
            <p:cNvGrpSpPr/>
            <p:nvPr/>
          </p:nvGrpSpPr>
          <p:grpSpPr>
            <a:xfrm>
              <a:off x="903098" y="1179665"/>
              <a:ext cx="80700" cy="1526144"/>
              <a:chOff x="903098" y="1179665"/>
              <a:chExt cx="80700" cy="1526144"/>
            </a:xfrm>
          </p:grpSpPr>
          <p:sp>
            <p:nvSpPr>
              <p:cNvPr id="10187" name="Google Shape;10187;p79"/>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9"/>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9"/>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9"/>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9"/>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9"/>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79"/>
            <p:cNvGrpSpPr/>
            <p:nvPr/>
          </p:nvGrpSpPr>
          <p:grpSpPr>
            <a:xfrm>
              <a:off x="1076958" y="1179665"/>
              <a:ext cx="80700" cy="1526144"/>
              <a:chOff x="1076958" y="1179665"/>
              <a:chExt cx="80700" cy="1526144"/>
            </a:xfrm>
          </p:grpSpPr>
          <p:sp>
            <p:nvSpPr>
              <p:cNvPr id="10198" name="Google Shape;10198;p79"/>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9"/>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9"/>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9"/>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9"/>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9"/>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9"/>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9"/>
            <p:cNvGrpSpPr/>
            <p:nvPr/>
          </p:nvGrpSpPr>
          <p:grpSpPr>
            <a:xfrm>
              <a:off x="1247707" y="1179665"/>
              <a:ext cx="80700" cy="1526144"/>
              <a:chOff x="1247707" y="1179665"/>
              <a:chExt cx="80700" cy="1526144"/>
            </a:xfrm>
          </p:grpSpPr>
          <p:sp>
            <p:nvSpPr>
              <p:cNvPr id="10209" name="Google Shape;10209;p79"/>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9"/>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9"/>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9"/>
            <p:cNvGrpSpPr/>
            <p:nvPr/>
          </p:nvGrpSpPr>
          <p:grpSpPr>
            <a:xfrm>
              <a:off x="1421567" y="1179665"/>
              <a:ext cx="80700" cy="1526144"/>
              <a:chOff x="1421567" y="1179665"/>
              <a:chExt cx="80700" cy="1526144"/>
            </a:xfrm>
          </p:grpSpPr>
          <p:sp>
            <p:nvSpPr>
              <p:cNvPr id="10220" name="Google Shape;10220;p79"/>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9"/>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9"/>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9"/>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9"/>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9"/>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9"/>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9"/>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79"/>
            <p:cNvGrpSpPr/>
            <p:nvPr/>
          </p:nvGrpSpPr>
          <p:grpSpPr>
            <a:xfrm>
              <a:off x="1592327" y="1179665"/>
              <a:ext cx="80700" cy="1526144"/>
              <a:chOff x="1592327" y="1179665"/>
              <a:chExt cx="80700" cy="1526144"/>
            </a:xfrm>
          </p:grpSpPr>
          <p:sp>
            <p:nvSpPr>
              <p:cNvPr id="10231" name="Google Shape;10231;p79"/>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9"/>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9"/>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9"/>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9"/>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9"/>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9"/>
            <p:cNvGrpSpPr/>
            <p:nvPr/>
          </p:nvGrpSpPr>
          <p:grpSpPr>
            <a:xfrm>
              <a:off x="1766187" y="1179665"/>
              <a:ext cx="80700" cy="1526144"/>
              <a:chOff x="1766187" y="1179665"/>
              <a:chExt cx="80700" cy="1526144"/>
            </a:xfrm>
          </p:grpSpPr>
          <p:sp>
            <p:nvSpPr>
              <p:cNvPr id="10242" name="Google Shape;10242;p79"/>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9"/>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9"/>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9"/>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9"/>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9"/>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9"/>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9"/>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9"/>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79"/>
            <p:cNvGrpSpPr/>
            <p:nvPr/>
          </p:nvGrpSpPr>
          <p:grpSpPr>
            <a:xfrm>
              <a:off x="1936935" y="1179665"/>
              <a:ext cx="80700" cy="1526144"/>
              <a:chOff x="1936935" y="1179665"/>
              <a:chExt cx="80700" cy="1526144"/>
            </a:xfrm>
          </p:grpSpPr>
          <p:sp>
            <p:nvSpPr>
              <p:cNvPr id="10253" name="Google Shape;10253;p79"/>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9"/>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9"/>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9"/>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9"/>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79"/>
            <p:cNvGrpSpPr/>
            <p:nvPr/>
          </p:nvGrpSpPr>
          <p:grpSpPr>
            <a:xfrm>
              <a:off x="2110795" y="1179665"/>
              <a:ext cx="80700" cy="1526144"/>
              <a:chOff x="2110795" y="1179665"/>
              <a:chExt cx="80700" cy="1526144"/>
            </a:xfrm>
          </p:grpSpPr>
          <p:sp>
            <p:nvSpPr>
              <p:cNvPr id="10264" name="Google Shape;10264;p79"/>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9"/>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9"/>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9"/>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79"/>
            <p:cNvGrpSpPr/>
            <p:nvPr/>
          </p:nvGrpSpPr>
          <p:grpSpPr>
            <a:xfrm>
              <a:off x="2284655" y="1179665"/>
              <a:ext cx="80700" cy="1526144"/>
              <a:chOff x="2284655" y="1179665"/>
              <a:chExt cx="80700" cy="1526144"/>
            </a:xfrm>
          </p:grpSpPr>
          <p:sp>
            <p:nvSpPr>
              <p:cNvPr id="10275" name="Google Shape;10275;p79"/>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9"/>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9"/>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9"/>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9"/>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9"/>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85" name="Google Shape;10285;p79"/>
          <p:cNvGrpSpPr/>
          <p:nvPr/>
        </p:nvGrpSpPr>
        <p:grpSpPr>
          <a:xfrm>
            <a:off x="2603245" y="985011"/>
            <a:ext cx="1364248" cy="1102133"/>
            <a:chOff x="2623904" y="1198803"/>
            <a:chExt cx="1364248" cy="1102133"/>
          </a:xfrm>
        </p:grpSpPr>
        <p:grpSp>
          <p:nvGrpSpPr>
            <p:cNvPr id="10286" name="Google Shape;10286;p79"/>
            <p:cNvGrpSpPr/>
            <p:nvPr/>
          </p:nvGrpSpPr>
          <p:grpSpPr>
            <a:xfrm>
              <a:off x="2623907" y="1198803"/>
              <a:ext cx="1364245" cy="273000"/>
              <a:chOff x="2623907" y="1198803"/>
              <a:chExt cx="1364245" cy="273000"/>
            </a:xfrm>
          </p:grpSpPr>
          <p:sp>
            <p:nvSpPr>
              <p:cNvPr id="10287" name="Google Shape;10287;p79"/>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79"/>
            <p:cNvGrpSpPr/>
            <p:nvPr/>
          </p:nvGrpSpPr>
          <p:grpSpPr>
            <a:xfrm>
              <a:off x="2623904" y="1476964"/>
              <a:ext cx="1364245" cy="273000"/>
              <a:chOff x="2623904" y="1476964"/>
              <a:chExt cx="1364245" cy="273000"/>
            </a:xfrm>
          </p:grpSpPr>
          <p:sp>
            <p:nvSpPr>
              <p:cNvPr id="10293" name="Google Shape;10293;p79"/>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9"/>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9"/>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79"/>
            <p:cNvGrpSpPr/>
            <p:nvPr/>
          </p:nvGrpSpPr>
          <p:grpSpPr>
            <a:xfrm>
              <a:off x="2623907" y="1749775"/>
              <a:ext cx="1364245" cy="273000"/>
              <a:chOff x="2623907" y="1749775"/>
              <a:chExt cx="1364245" cy="273000"/>
            </a:xfrm>
          </p:grpSpPr>
          <p:sp>
            <p:nvSpPr>
              <p:cNvPr id="10299" name="Google Shape;10299;p79"/>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9"/>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9"/>
            <p:cNvGrpSpPr/>
            <p:nvPr/>
          </p:nvGrpSpPr>
          <p:grpSpPr>
            <a:xfrm>
              <a:off x="2623904" y="2027936"/>
              <a:ext cx="1364245" cy="273000"/>
              <a:chOff x="2623904" y="2027936"/>
              <a:chExt cx="1364245" cy="273000"/>
            </a:xfrm>
          </p:grpSpPr>
          <p:sp>
            <p:nvSpPr>
              <p:cNvPr id="10305" name="Google Shape;10305;p7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0" name="Google Shape;10310;p79"/>
          <p:cNvGrpSpPr/>
          <p:nvPr/>
        </p:nvGrpSpPr>
        <p:grpSpPr>
          <a:xfrm>
            <a:off x="2592706" y="2444193"/>
            <a:ext cx="1387541" cy="159124"/>
            <a:chOff x="3200660" y="2180272"/>
            <a:chExt cx="2563824" cy="378237"/>
          </a:xfrm>
        </p:grpSpPr>
        <p:sp>
          <p:nvSpPr>
            <p:cNvPr id="10311" name="Google Shape;10311;p7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79"/>
          <p:cNvGrpSpPr/>
          <p:nvPr/>
        </p:nvGrpSpPr>
        <p:grpSpPr>
          <a:xfrm>
            <a:off x="2589231" y="2722018"/>
            <a:ext cx="1390502" cy="159625"/>
            <a:chOff x="3530150" y="2790075"/>
            <a:chExt cx="1962600" cy="225300"/>
          </a:xfrm>
        </p:grpSpPr>
        <p:sp>
          <p:nvSpPr>
            <p:cNvPr id="10330" name="Google Shape;10330;p7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79"/>
          <p:cNvGrpSpPr/>
          <p:nvPr/>
        </p:nvGrpSpPr>
        <p:grpSpPr>
          <a:xfrm>
            <a:off x="2589884" y="3000344"/>
            <a:ext cx="1411629" cy="153761"/>
            <a:chOff x="3558802" y="4011427"/>
            <a:chExt cx="1866000" cy="111300"/>
          </a:xfrm>
        </p:grpSpPr>
        <p:sp>
          <p:nvSpPr>
            <p:cNvPr id="10333" name="Google Shape;10333;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9"/>
          <p:cNvGrpSpPr/>
          <p:nvPr/>
        </p:nvGrpSpPr>
        <p:grpSpPr>
          <a:xfrm>
            <a:off x="2589576" y="2205744"/>
            <a:ext cx="1383503" cy="119749"/>
            <a:chOff x="3465975" y="2270276"/>
            <a:chExt cx="1986364" cy="171929"/>
          </a:xfrm>
        </p:grpSpPr>
        <p:sp>
          <p:nvSpPr>
            <p:cNvPr id="10336" name="Google Shape;10336;p7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79"/>
          <p:cNvGrpSpPr/>
          <p:nvPr/>
        </p:nvGrpSpPr>
        <p:grpSpPr>
          <a:xfrm>
            <a:off x="2600584" y="3569394"/>
            <a:ext cx="1369531" cy="195460"/>
            <a:chOff x="723300" y="4253549"/>
            <a:chExt cx="2276482" cy="324900"/>
          </a:xfrm>
        </p:grpSpPr>
        <p:sp>
          <p:nvSpPr>
            <p:cNvPr id="10345" name="Google Shape;10345;p7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79"/>
          <p:cNvGrpSpPr/>
          <p:nvPr/>
        </p:nvGrpSpPr>
        <p:grpSpPr>
          <a:xfrm>
            <a:off x="2590145" y="3270574"/>
            <a:ext cx="1389066" cy="180119"/>
            <a:chOff x="705948" y="3788465"/>
            <a:chExt cx="2308953" cy="299400"/>
          </a:xfrm>
        </p:grpSpPr>
        <p:sp>
          <p:nvSpPr>
            <p:cNvPr id="10351" name="Google Shape;10351;p7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9"/>
          <p:cNvGrpSpPr/>
          <p:nvPr/>
        </p:nvGrpSpPr>
        <p:grpSpPr>
          <a:xfrm>
            <a:off x="2638082" y="3883554"/>
            <a:ext cx="1304609" cy="294074"/>
            <a:chOff x="2658741" y="4097347"/>
            <a:chExt cx="1304609" cy="294074"/>
          </a:xfrm>
        </p:grpSpPr>
        <p:grpSp>
          <p:nvGrpSpPr>
            <p:cNvPr id="10357" name="Google Shape;10357;p79"/>
            <p:cNvGrpSpPr/>
            <p:nvPr/>
          </p:nvGrpSpPr>
          <p:grpSpPr>
            <a:xfrm>
              <a:off x="2658741" y="4097347"/>
              <a:ext cx="118572" cy="294074"/>
              <a:chOff x="3343310" y="4475555"/>
              <a:chExt cx="127717" cy="316753"/>
            </a:xfrm>
          </p:grpSpPr>
          <p:sp>
            <p:nvSpPr>
              <p:cNvPr id="10358" name="Google Shape;10358;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9"/>
            <p:cNvGrpSpPr/>
            <p:nvPr/>
          </p:nvGrpSpPr>
          <p:grpSpPr>
            <a:xfrm>
              <a:off x="3815519" y="4098388"/>
              <a:ext cx="147831" cy="291991"/>
              <a:chOff x="3527539" y="4476677"/>
              <a:chExt cx="159232" cy="314510"/>
            </a:xfrm>
          </p:grpSpPr>
          <p:sp>
            <p:nvSpPr>
              <p:cNvPr id="10361" name="Google Shape;10361;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9"/>
            <p:cNvGrpSpPr/>
            <p:nvPr/>
          </p:nvGrpSpPr>
          <p:grpSpPr>
            <a:xfrm>
              <a:off x="3511696" y="4098388"/>
              <a:ext cx="147831" cy="291991"/>
              <a:chOff x="3527539" y="4476677"/>
              <a:chExt cx="159232" cy="314510"/>
            </a:xfrm>
          </p:grpSpPr>
          <p:sp>
            <p:nvSpPr>
              <p:cNvPr id="10364" name="Google Shape;10364;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9"/>
            <p:cNvGrpSpPr/>
            <p:nvPr/>
          </p:nvGrpSpPr>
          <p:grpSpPr>
            <a:xfrm>
              <a:off x="3207874" y="4098388"/>
              <a:ext cx="147831" cy="291991"/>
              <a:chOff x="3527539" y="4476677"/>
              <a:chExt cx="159232" cy="314510"/>
            </a:xfrm>
          </p:grpSpPr>
          <p:sp>
            <p:nvSpPr>
              <p:cNvPr id="10367" name="Google Shape;10367;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79"/>
            <p:cNvGrpSpPr/>
            <p:nvPr/>
          </p:nvGrpSpPr>
          <p:grpSpPr>
            <a:xfrm>
              <a:off x="2933305" y="4097347"/>
              <a:ext cx="118572" cy="294074"/>
              <a:chOff x="3343310" y="4475555"/>
              <a:chExt cx="127717" cy="316753"/>
            </a:xfrm>
          </p:grpSpPr>
          <p:sp>
            <p:nvSpPr>
              <p:cNvPr id="10370" name="Google Shape;10370;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72" name="Google Shape;10372;p79"/>
          <p:cNvGrpSpPr/>
          <p:nvPr/>
        </p:nvGrpSpPr>
        <p:grpSpPr>
          <a:xfrm>
            <a:off x="4256912" y="1866676"/>
            <a:ext cx="1433821" cy="191501"/>
            <a:chOff x="4273350" y="2080469"/>
            <a:chExt cx="1433821" cy="191501"/>
          </a:xfrm>
        </p:grpSpPr>
        <p:grpSp>
          <p:nvGrpSpPr>
            <p:cNvPr id="10373" name="Google Shape;10373;p79"/>
            <p:cNvGrpSpPr/>
            <p:nvPr/>
          </p:nvGrpSpPr>
          <p:grpSpPr>
            <a:xfrm>
              <a:off x="4273350" y="2080469"/>
              <a:ext cx="1433821" cy="0"/>
              <a:chOff x="5224975" y="2962250"/>
              <a:chExt cx="1544400" cy="0"/>
            </a:xfrm>
          </p:grpSpPr>
          <p:cxnSp>
            <p:nvCxnSpPr>
              <p:cNvPr id="10374" name="Google Shape;10374;p7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375" name="Google Shape;10375;p7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376" name="Google Shape;10376;p79"/>
            <p:cNvGrpSpPr/>
            <p:nvPr/>
          </p:nvGrpSpPr>
          <p:grpSpPr>
            <a:xfrm>
              <a:off x="4273350" y="2271969"/>
              <a:ext cx="1433821" cy="0"/>
              <a:chOff x="5224975" y="2962250"/>
              <a:chExt cx="1544400" cy="0"/>
            </a:xfrm>
          </p:grpSpPr>
          <p:cxnSp>
            <p:nvCxnSpPr>
              <p:cNvPr id="10377" name="Google Shape;10377;p7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378" name="Google Shape;10378;p7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379" name="Google Shape;10379;p79"/>
          <p:cNvGrpSpPr/>
          <p:nvPr/>
        </p:nvGrpSpPr>
        <p:grpSpPr>
          <a:xfrm>
            <a:off x="4258467" y="969244"/>
            <a:ext cx="1430711" cy="743389"/>
            <a:chOff x="5159450" y="1919950"/>
            <a:chExt cx="1541050" cy="862500"/>
          </a:xfrm>
        </p:grpSpPr>
        <p:sp>
          <p:nvSpPr>
            <p:cNvPr id="10380" name="Google Shape;10380;p7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381" name="Google Shape;10381;p79"/>
            <p:cNvGrpSpPr/>
            <p:nvPr/>
          </p:nvGrpSpPr>
          <p:grpSpPr>
            <a:xfrm>
              <a:off x="5159450" y="1919950"/>
              <a:ext cx="1541050" cy="862500"/>
              <a:chOff x="5159450" y="1919950"/>
              <a:chExt cx="1541050" cy="862500"/>
            </a:xfrm>
          </p:grpSpPr>
          <p:cxnSp>
            <p:nvCxnSpPr>
              <p:cNvPr id="10382" name="Google Shape;10382;p7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383" name="Google Shape;10383;p7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384" name="Google Shape;10384;p79"/>
          <p:cNvGrpSpPr/>
          <p:nvPr/>
        </p:nvGrpSpPr>
        <p:grpSpPr>
          <a:xfrm>
            <a:off x="4248581" y="2192571"/>
            <a:ext cx="1450484" cy="1052087"/>
            <a:chOff x="5230575" y="1554475"/>
            <a:chExt cx="2137150" cy="1550150"/>
          </a:xfrm>
        </p:grpSpPr>
        <p:sp>
          <p:nvSpPr>
            <p:cNvPr id="10385" name="Google Shape;10385;p7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9"/>
          <p:cNvGrpSpPr/>
          <p:nvPr/>
        </p:nvGrpSpPr>
        <p:grpSpPr>
          <a:xfrm rot="10800000">
            <a:off x="4265131" y="3284761"/>
            <a:ext cx="1417383" cy="887946"/>
            <a:chOff x="5645403" y="2920021"/>
            <a:chExt cx="2650800" cy="2180614"/>
          </a:xfrm>
        </p:grpSpPr>
        <p:sp>
          <p:nvSpPr>
            <p:cNvPr id="10399" name="Google Shape;10399;p7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00" name="Google Shape;10400;p79"/>
            <p:cNvCxnSpPr>
              <a:stCxn id="1039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401" name="Google Shape;10401;p7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02" name="Google Shape;10402;p79"/>
            <p:cNvCxnSpPr>
              <a:endCxn id="1040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403" name="Google Shape;10403;p7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04" name="Google Shape;10404;p79"/>
            <p:cNvCxnSpPr>
              <a:stCxn id="1040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405" name="Google Shape;10405;p7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06" name="Google Shape;10406;p79"/>
            <p:cNvCxnSpPr>
              <a:endCxn id="1040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407" name="Google Shape;10407;p79"/>
          <p:cNvGrpSpPr/>
          <p:nvPr/>
        </p:nvGrpSpPr>
        <p:grpSpPr>
          <a:xfrm>
            <a:off x="7365491" y="2188116"/>
            <a:ext cx="1071743" cy="1021579"/>
            <a:chOff x="7189833" y="2022667"/>
            <a:chExt cx="1251159" cy="1192597"/>
          </a:xfrm>
        </p:grpSpPr>
        <p:sp>
          <p:nvSpPr>
            <p:cNvPr id="10408" name="Google Shape;10408;p7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79"/>
          <p:cNvGrpSpPr/>
          <p:nvPr/>
        </p:nvGrpSpPr>
        <p:grpSpPr>
          <a:xfrm>
            <a:off x="706762" y="2614523"/>
            <a:ext cx="1695374" cy="1560837"/>
            <a:chOff x="727421" y="2828315"/>
            <a:chExt cx="1695374" cy="1560837"/>
          </a:xfrm>
        </p:grpSpPr>
        <p:grpSp>
          <p:nvGrpSpPr>
            <p:cNvPr id="10413" name="Google Shape;10413;p79"/>
            <p:cNvGrpSpPr/>
            <p:nvPr/>
          </p:nvGrpSpPr>
          <p:grpSpPr>
            <a:xfrm>
              <a:off x="819108" y="2882501"/>
              <a:ext cx="103104" cy="1426186"/>
              <a:chOff x="4674013" y="3100904"/>
              <a:chExt cx="122758" cy="1698043"/>
            </a:xfrm>
          </p:grpSpPr>
          <p:sp>
            <p:nvSpPr>
              <p:cNvPr id="10414" name="Google Shape;10414;p7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79"/>
            <p:cNvGrpSpPr/>
            <p:nvPr/>
          </p:nvGrpSpPr>
          <p:grpSpPr>
            <a:xfrm>
              <a:off x="1062475" y="2882501"/>
              <a:ext cx="103104" cy="1426186"/>
              <a:chOff x="4940438" y="3100904"/>
              <a:chExt cx="122758" cy="1698043"/>
            </a:xfrm>
          </p:grpSpPr>
          <p:sp>
            <p:nvSpPr>
              <p:cNvPr id="10422" name="Google Shape;10422;p7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9"/>
            <p:cNvGrpSpPr/>
            <p:nvPr/>
          </p:nvGrpSpPr>
          <p:grpSpPr>
            <a:xfrm>
              <a:off x="1299324" y="2882501"/>
              <a:ext cx="103104" cy="1426186"/>
              <a:chOff x="5206863" y="3100904"/>
              <a:chExt cx="122758" cy="1698043"/>
            </a:xfrm>
          </p:grpSpPr>
          <p:sp>
            <p:nvSpPr>
              <p:cNvPr id="10430" name="Google Shape;10430;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79"/>
            <p:cNvGrpSpPr/>
            <p:nvPr/>
          </p:nvGrpSpPr>
          <p:grpSpPr>
            <a:xfrm>
              <a:off x="1786057" y="2882501"/>
              <a:ext cx="103104" cy="1426186"/>
              <a:chOff x="6006138" y="3143629"/>
              <a:chExt cx="122758" cy="1698043"/>
            </a:xfrm>
          </p:grpSpPr>
          <p:sp>
            <p:nvSpPr>
              <p:cNvPr id="10438" name="Google Shape;10438;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79"/>
            <p:cNvGrpSpPr/>
            <p:nvPr/>
          </p:nvGrpSpPr>
          <p:grpSpPr>
            <a:xfrm>
              <a:off x="2029422" y="2882501"/>
              <a:ext cx="103104" cy="1426186"/>
              <a:chOff x="6805413" y="3100904"/>
              <a:chExt cx="122758" cy="1698043"/>
            </a:xfrm>
          </p:grpSpPr>
          <p:sp>
            <p:nvSpPr>
              <p:cNvPr id="10446" name="Google Shape;10446;p7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79"/>
            <p:cNvGrpSpPr/>
            <p:nvPr/>
          </p:nvGrpSpPr>
          <p:grpSpPr>
            <a:xfrm>
              <a:off x="727421" y="2828315"/>
              <a:ext cx="1695374" cy="1560837"/>
              <a:chOff x="734799" y="2782450"/>
              <a:chExt cx="1571100" cy="1577400"/>
            </a:xfrm>
          </p:grpSpPr>
          <p:cxnSp>
            <p:nvCxnSpPr>
              <p:cNvPr id="10454" name="Google Shape;10454;p7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455" name="Google Shape;10455;p7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456" name="Google Shape;10456;p79"/>
            <p:cNvGrpSpPr/>
            <p:nvPr/>
          </p:nvGrpSpPr>
          <p:grpSpPr>
            <a:xfrm>
              <a:off x="2272795" y="2882501"/>
              <a:ext cx="103104" cy="1426186"/>
              <a:chOff x="5206863" y="3100904"/>
              <a:chExt cx="122758" cy="1698043"/>
            </a:xfrm>
          </p:grpSpPr>
          <p:sp>
            <p:nvSpPr>
              <p:cNvPr id="10457" name="Google Shape;10457;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9"/>
            <p:cNvGrpSpPr/>
            <p:nvPr/>
          </p:nvGrpSpPr>
          <p:grpSpPr>
            <a:xfrm>
              <a:off x="1542694" y="2882501"/>
              <a:ext cx="103104" cy="1426186"/>
              <a:chOff x="6006138" y="3143629"/>
              <a:chExt cx="122758" cy="1698043"/>
            </a:xfrm>
          </p:grpSpPr>
          <p:sp>
            <p:nvSpPr>
              <p:cNvPr id="10465" name="Google Shape;10465;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72" name="Google Shape;10472;p79"/>
          <p:cNvGrpSpPr/>
          <p:nvPr/>
        </p:nvGrpSpPr>
        <p:grpSpPr>
          <a:xfrm>
            <a:off x="5915341" y="2192094"/>
            <a:ext cx="1248543" cy="1025319"/>
            <a:chOff x="5183758" y="1210600"/>
            <a:chExt cx="3605380" cy="2960783"/>
          </a:xfrm>
        </p:grpSpPr>
        <p:sp>
          <p:nvSpPr>
            <p:cNvPr id="10473" name="Google Shape;10473;p7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7" name="Google Shape;10477;p7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478" name="Google Shape;10478;p7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479" name="Google Shape;10479;p7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480" name="Google Shape;10480;p7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481" name="Google Shape;10481;p7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79"/>
          <p:cNvGrpSpPr/>
          <p:nvPr/>
        </p:nvGrpSpPr>
        <p:grpSpPr>
          <a:xfrm>
            <a:off x="5772403" y="3330411"/>
            <a:ext cx="2664831" cy="843440"/>
            <a:chOff x="5916567" y="1099697"/>
            <a:chExt cx="2556683" cy="809211"/>
          </a:xfrm>
        </p:grpSpPr>
        <p:sp>
          <p:nvSpPr>
            <p:cNvPr id="10483" name="Google Shape;10483;p7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9"/>
          <p:cNvGrpSpPr/>
          <p:nvPr/>
        </p:nvGrpSpPr>
        <p:grpSpPr>
          <a:xfrm>
            <a:off x="5879943" y="979270"/>
            <a:ext cx="1299851" cy="1023338"/>
            <a:chOff x="5900602" y="1193063"/>
            <a:chExt cx="1299851" cy="1023338"/>
          </a:xfrm>
        </p:grpSpPr>
        <p:grpSp>
          <p:nvGrpSpPr>
            <p:cNvPr id="10492" name="Google Shape;10492;p79"/>
            <p:cNvGrpSpPr/>
            <p:nvPr/>
          </p:nvGrpSpPr>
          <p:grpSpPr>
            <a:xfrm>
              <a:off x="6743564" y="1193063"/>
              <a:ext cx="456889" cy="700379"/>
              <a:chOff x="6743564" y="1193063"/>
              <a:chExt cx="456889" cy="700379"/>
            </a:xfrm>
          </p:grpSpPr>
          <p:grpSp>
            <p:nvGrpSpPr>
              <p:cNvPr id="10493" name="Google Shape;10493;p79"/>
              <p:cNvGrpSpPr/>
              <p:nvPr/>
            </p:nvGrpSpPr>
            <p:grpSpPr>
              <a:xfrm>
                <a:off x="6743564" y="1690731"/>
                <a:ext cx="214402" cy="202710"/>
                <a:chOff x="6743564" y="1690731"/>
                <a:chExt cx="214402" cy="202710"/>
              </a:xfrm>
            </p:grpSpPr>
            <p:sp>
              <p:nvSpPr>
                <p:cNvPr id="10494" name="Google Shape;10494;p79"/>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9"/>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79"/>
              <p:cNvGrpSpPr/>
              <p:nvPr/>
            </p:nvGrpSpPr>
            <p:grpSpPr>
              <a:xfrm>
                <a:off x="6915505" y="1193063"/>
                <a:ext cx="284947" cy="589637"/>
                <a:chOff x="6915505" y="1193063"/>
                <a:chExt cx="284947" cy="589637"/>
              </a:xfrm>
            </p:grpSpPr>
            <p:sp>
              <p:nvSpPr>
                <p:cNvPr id="10497" name="Google Shape;10497;p7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98" name="Google Shape;10498;p7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499" name="Google Shape;10499;p79"/>
            <p:cNvGrpSpPr/>
            <p:nvPr/>
          </p:nvGrpSpPr>
          <p:grpSpPr>
            <a:xfrm>
              <a:off x="6520337" y="1193063"/>
              <a:ext cx="341815" cy="801589"/>
              <a:chOff x="6520337" y="1193063"/>
              <a:chExt cx="341815" cy="801589"/>
            </a:xfrm>
          </p:grpSpPr>
          <p:grpSp>
            <p:nvGrpSpPr>
              <p:cNvPr id="10500" name="Google Shape;10500;p79"/>
              <p:cNvGrpSpPr/>
              <p:nvPr/>
            </p:nvGrpSpPr>
            <p:grpSpPr>
              <a:xfrm>
                <a:off x="6520337" y="1589527"/>
                <a:ext cx="213950" cy="405125"/>
                <a:chOff x="6520337" y="1589527"/>
                <a:chExt cx="213950" cy="405125"/>
              </a:xfrm>
            </p:grpSpPr>
            <p:sp>
              <p:nvSpPr>
                <p:cNvPr id="10501" name="Google Shape;10501;p7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9"/>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79"/>
              <p:cNvGrpSpPr/>
              <p:nvPr/>
            </p:nvGrpSpPr>
            <p:grpSpPr>
              <a:xfrm>
                <a:off x="6577204" y="1193063"/>
                <a:ext cx="284947" cy="453562"/>
                <a:chOff x="6577204" y="1193063"/>
                <a:chExt cx="284947" cy="453562"/>
              </a:xfrm>
            </p:grpSpPr>
            <p:sp>
              <p:nvSpPr>
                <p:cNvPr id="10504" name="Google Shape;10504;p7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05" name="Google Shape;10505;p7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06" name="Google Shape;10506;p79"/>
            <p:cNvGrpSpPr/>
            <p:nvPr/>
          </p:nvGrpSpPr>
          <p:grpSpPr>
            <a:xfrm>
              <a:off x="6238903" y="1193063"/>
              <a:ext cx="300475" cy="901782"/>
              <a:chOff x="6238903" y="1193063"/>
              <a:chExt cx="300475" cy="901782"/>
            </a:xfrm>
          </p:grpSpPr>
          <p:grpSp>
            <p:nvGrpSpPr>
              <p:cNvPr id="10507" name="Google Shape;10507;p79"/>
              <p:cNvGrpSpPr/>
              <p:nvPr/>
            </p:nvGrpSpPr>
            <p:grpSpPr>
              <a:xfrm>
                <a:off x="6290865" y="1489315"/>
                <a:ext cx="248514" cy="605530"/>
                <a:chOff x="6290865" y="1489315"/>
                <a:chExt cx="248514" cy="605530"/>
              </a:xfrm>
            </p:grpSpPr>
            <p:sp>
              <p:nvSpPr>
                <p:cNvPr id="10508" name="Google Shape;10508;p7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9"/>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79"/>
              <p:cNvGrpSpPr/>
              <p:nvPr/>
            </p:nvGrpSpPr>
            <p:grpSpPr>
              <a:xfrm>
                <a:off x="6238903" y="1193063"/>
                <a:ext cx="284947" cy="327512"/>
                <a:chOff x="6238903" y="1193063"/>
                <a:chExt cx="284947" cy="327512"/>
              </a:xfrm>
            </p:grpSpPr>
            <p:sp>
              <p:nvSpPr>
                <p:cNvPr id="10511" name="Google Shape;10511;p7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2" name="Google Shape;10512;p7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513" name="Google Shape;10513;p79"/>
            <p:cNvGrpSpPr/>
            <p:nvPr/>
          </p:nvGrpSpPr>
          <p:grpSpPr>
            <a:xfrm>
              <a:off x="5900602" y="1193063"/>
              <a:ext cx="444345" cy="1023338"/>
              <a:chOff x="5900602" y="1193063"/>
              <a:chExt cx="444345" cy="1023338"/>
            </a:xfrm>
          </p:grpSpPr>
          <p:grpSp>
            <p:nvGrpSpPr>
              <p:cNvPr id="10514" name="Google Shape;10514;p79"/>
              <p:cNvGrpSpPr/>
              <p:nvPr/>
            </p:nvGrpSpPr>
            <p:grpSpPr>
              <a:xfrm>
                <a:off x="6046501" y="1367785"/>
                <a:ext cx="298446" cy="848616"/>
                <a:chOff x="6046501" y="1367785"/>
                <a:chExt cx="298446" cy="848616"/>
              </a:xfrm>
            </p:grpSpPr>
            <p:sp>
              <p:nvSpPr>
                <p:cNvPr id="10515" name="Google Shape;10515;p7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9"/>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9"/>
              <p:cNvGrpSpPr/>
              <p:nvPr/>
            </p:nvGrpSpPr>
            <p:grpSpPr>
              <a:xfrm>
                <a:off x="5900602" y="1193063"/>
                <a:ext cx="284947" cy="182312"/>
                <a:chOff x="5900602" y="1193063"/>
                <a:chExt cx="284947" cy="182312"/>
              </a:xfrm>
            </p:grpSpPr>
            <p:sp>
              <p:nvSpPr>
                <p:cNvPr id="10518" name="Google Shape;10518;p7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9" name="Google Shape;10519;p7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520" name="Google Shape;10520;p79"/>
          <p:cNvGrpSpPr/>
          <p:nvPr/>
        </p:nvGrpSpPr>
        <p:grpSpPr>
          <a:xfrm>
            <a:off x="7217825" y="979415"/>
            <a:ext cx="1219413" cy="1051365"/>
            <a:chOff x="7287122" y="1165658"/>
            <a:chExt cx="1219413" cy="1051365"/>
          </a:xfrm>
        </p:grpSpPr>
        <p:grpSp>
          <p:nvGrpSpPr>
            <p:cNvPr id="10521" name="Google Shape;10521;p79"/>
            <p:cNvGrpSpPr/>
            <p:nvPr/>
          </p:nvGrpSpPr>
          <p:grpSpPr>
            <a:xfrm>
              <a:off x="7287122" y="1969723"/>
              <a:ext cx="1219413" cy="247300"/>
              <a:chOff x="7287122" y="1969723"/>
              <a:chExt cx="1219413" cy="247300"/>
            </a:xfrm>
          </p:grpSpPr>
          <p:sp>
            <p:nvSpPr>
              <p:cNvPr id="10522" name="Google Shape;10522;p7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79"/>
              <p:cNvGrpSpPr/>
              <p:nvPr/>
            </p:nvGrpSpPr>
            <p:grpSpPr>
              <a:xfrm>
                <a:off x="7287122" y="2063892"/>
                <a:ext cx="1151753" cy="73428"/>
                <a:chOff x="7287122" y="2063892"/>
                <a:chExt cx="1151753" cy="73428"/>
              </a:xfrm>
            </p:grpSpPr>
            <p:sp>
              <p:nvSpPr>
                <p:cNvPr id="10524" name="Google Shape;10524;p7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25" name="Google Shape;10525;p7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526" name="Google Shape;10526;p79"/>
            <p:cNvGrpSpPr/>
            <p:nvPr/>
          </p:nvGrpSpPr>
          <p:grpSpPr>
            <a:xfrm>
              <a:off x="7287122" y="1712201"/>
              <a:ext cx="1219403" cy="246767"/>
              <a:chOff x="7287122" y="1712201"/>
              <a:chExt cx="1219403" cy="246767"/>
            </a:xfrm>
          </p:grpSpPr>
          <p:sp>
            <p:nvSpPr>
              <p:cNvPr id="10527" name="Google Shape;10527;p7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8" name="Google Shape;10528;p79"/>
              <p:cNvGrpSpPr/>
              <p:nvPr/>
            </p:nvGrpSpPr>
            <p:grpSpPr>
              <a:xfrm>
                <a:off x="7287122" y="1842861"/>
                <a:ext cx="1005303" cy="73419"/>
                <a:chOff x="7287122" y="1842861"/>
                <a:chExt cx="1005303" cy="73419"/>
              </a:xfrm>
            </p:grpSpPr>
            <p:sp>
              <p:nvSpPr>
                <p:cNvPr id="10529" name="Google Shape;10529;p7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30" name="Google Shape;10530;p7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31" name="Google Shape;10531;p79"/>
            <p:cNvGrpSpPr/>
            <p:nvPr/>
          </p:nvGrpSpPr>
          <p:grpSpPr>
            <a:xfrm>
              <a:off x="7287122" y="1447520"/>
              <a:ext cx="1219403" cy="286667"/>
              <a:chOff x="7287122" y="1447520"/>
              <a:chExt cx="1219403" cy="286667"/>
            </a:xfrm>
          </p:grpSpPr>
          <p:sp>
            <p:nvSpPr>
              <p:cNvPr id="10532" name="Google Shape;10532;p7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79"/>
              <p:cNvGrpSpPr/>
              <p:nvPr/>
            </p:nvGrpSpPr>
            <p:grpSpPr>
              <a:xfrm>
                <a:off x="7287122" y="1581977"/>
                <a:ext cx="852803" cy="73428"/>
                <a:chOff x="7287122" y="1581977"/>
                <a:chExt cx="852803" cy="73428"/>
              </a:xfrm>
            </p:grpSpPr>
            <p:sp>
              <p:nvSpPr>
                <p:cNvPr id="10534" name="Google Shape;10534;p7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35" name="Google Shape;10535;p7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536" name="Google Shape;10536;p79"/>
            <p:cNvGrpSpPr/>
            <p:nvPr/>
          </p:nvGrpSpPr>
          <p:grpSpPr>
            <a:xfrm>
              <a:off x="7287122" y="1165658"/>
              <a:ext cx="1219403" cy="344253"/>
              <a:chOff x="7287122" y="1165658"/>
              <a:chExt cx="1219403" cy="344253"/>
            </a:xfrm>
          </p:grpSpPr>
          <p:sp>
            <p:nvSpPr>
              <p:cNvPr id="10537" name="Google Shape;10537;p7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8" name="Google Shape;10538;p79"/>
              <p:cNvGrpSpPr/>
              <p:nvPr/>
            </p:nvGrpSpPr>
            <p:grpSpPr>
              <a:xfrm>
                <a:off x="7287122" y="1341025"/>
                <a:ext cx="695703" cy="73419"/>
                <a:chOff x="7287122" y="1341025"/>
                <a:chExt cx="695703" cy="73419"/>
              </a:xfrm>
            </p:grpSpPr>
            <p:sp>
              <p:nvSpPr>
                <p:cNvPr id="10539" name="Google Shape;10539;p7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40" name="Google Shape;10540;p7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44"/>
        <p:cNvGrpSpPr/>
        <p:nvPr/>
      </p:nvGrpSpPr>
      <p:grpSpPr>
        <a:xfrm>
          <a:off x="0" y="0"/>
          <a:ext cx="0" cy="0"/>
          <a:chOff x="0" y="0"/>
          <a:chExt cx="0" cy="0"/>
        </a:xfrm>
      </p:grpSpPr>
      <p:grpSp>
        <p:nvGrpSpPr>
          <p:cNvPr id="10545" name="Google Shape;10545;p80"/>
          <p:cNvGrpSpPr/>
          <p:nvPr/>
        </p:nvGrpSpPr>
        <p:grpSpPr>
          <a:xfrm>
            <a:off x="846551" y="2291587"/>
            <a:ext cx="415546" cy="355053"/>
            <a:chOff x="866243" y="2291587"/>
            <a:chExt cx="415546" cy="355053"/>
          </a:xfrm>
        </p:grpSpPr>
        <p:sp>
          <p:nvSpPr>
            <p:cNvPr id="10546" name="Google Shape;10546;p8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1" name="Google Shape;10551;p80"/>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2" name="Google Shape;10552;p80"/>
          <p:cNvGrpSpPr/>
          <p:nvPr/>
        </p:nvGrpSpPr>
        <p:grpSpPr>
          <a:xfrm>
            <a:off x="1938828" y="2302574"/>
            <a:ext cx="359213" cy="327807"/>
            <a:chOff x="1958520" y="2302574"/>
            <a:chExt cx="359213" cy="327807"/>
          </a:xfrm>
        </p:grpSpPr>
        <p:sp>
          <p:nvSpPr>
            <p:cNvPr id="10553" name="Google Shape;10553;p8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80"/>
          <p:cNvGrpSpPr/>
          <p:nvPr/>
        </p:nvGrpSpPr>
        <p:grpSpPr>
          <a:xfrm>
            <a:off x="2560190" y="2287427"/>
            <a:ext cx="207582" cy="359594"/>
            <a:chOff x="2656082" y="2287427"/>
            <a:chExt cx="207582" cy="359594"/>
          </a:xfrm>
        </p:grpSpPr>
        <p:sp>
          <p:nvSpPr>
            <p:cNvPr id="10557" name="Google Shape;10557;p8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80"/>
          <p:cNvGrpSpPr/>
          <p:nvPr/>
        </p:nvGrpSpPr>
        <p:grpSpPr>
          <a:xfrm>
            <a:off x="3029961" y="2321468"/>
            <a:ext cx="362991" cy="290018"/>
            <a:chOff x="3049653" y="2321468"/>
            <a:chExt cx="362991" cy="290018"/>
          </a:xfrm>
        </p:grpSpPr>
        <p:sp>
          <p:nvSpPr>
            <p:cNvPr id="10562" name="Google Shape;10562;p8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0"/>
          <p:cNvGrpSpPr/>
          <p:nvPr/>
        </p:nvGrpSpPr>
        <p:grpSpPr>
          <a:xfrm>
            <a:off x="3544551" y="2289904"/>
            <a:ext cx="422342" cy="355243"/>
            <a:chOff x="3564243" y="2289904"/>
            <a:chExt cx="422342" cy="355243"/>
          </a:xfrm>
        </p:grpSpPr>
        <p:sp>
          <p:nvSpPr>
            <p:cNvPr id="10567" name="Google Shape;10567;p8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2" name="Google Shape;10572;p80"/>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3" name="Google Shape;10573;p80"/>
          <p:cNvGrpSpPr/>
          <p:nvPr/>
        </p:nvGrpSpPr>
        <p:grpSpPr>
          <a:xfrm>
            <a:off x="4668202" y="2289713"/>
            <a:ext cx="359594" cy="353909"/>
            <a:chOff x="4687894" y="2289713"/>
            <a:chExt cx="359594" cy="353909"/>
          </a:xfrm>
        </p:grpSpPr>
        <p:sp>
          <p:nvSpPr>
            <p:cNvPr id="10574" name="Google Shape;10574;p8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7" name="Google Shape;10577;p80"/>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80"/>
          <p:cNvGrpSpPr/>
          <p:nvPr/>
        </p:nvGrpSpPr>
        <p:grpSpPr>
          <a:xfrm>
            <a:off x="6352932" y="2308227"/>
            <a:ext cx="263567" cy="317614"/>
            <a:chOff x="6421399" y="2308227"/>
            <a:chExt cx="263567" cy="317614"/>
          </a:xfrm>
        </p:grpSpPr>
        <p:sp>
          <p:nvSpPr>
            <p:cNvPr id="10579" name="Google Shape;10579;p8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80"/>
          <p:cNvGrpSpPr/>
          <p:nvPr/>
        </p:nvGrpSpPr>
        <p:grpSpPr>
          <a:xfrm>
            <a:off x="6850501" y="2295620"/>
            <a:ext cx="360356" cy="343462"/>
            <a:chOff x="6870193" y="2295620"/>
            <a:chExt cx="360356" cy="343462"/>
          </a:xfrm>
        </p:grpSpPr>
        <p:sp>
          <p:nvSpPr>
            <p:cNvPr id="10584" name="Google Shape;10584;p8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80"/>
          <p:cNvGrpSpPr/>
          <p:nvPr/>
        </p:nvGrpSpPr>
        <p:grpSpPr>
          <a:xfrm>
            <a:off x="7421773" y="2302860"/>
            <a:ext cx="342192" cy="327140"/>
            <a:chOff x="7441465" y="2302860"/>
            <a:chExt cx="342192" cy="327140"/>
          </a:xfrm>
        </p:grpSpPr>
        <p:sp>
          <p:nvSpPr>
            <p:cNvPr id="10587" name="Google Shape;10587;p8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80"/>
          <p:cNvGrpSpPr/>
          <p:nvPr/>
        </p:nvGrpSpPr>
        <p:grpSpPr>
          <a:xfrm>
            <a:off x="7969991" y="2350207"/>
            <a:ext cx="332761" cy="234066"/>
            <a:chOff x="7989683" y="2350207"/>
            <a:chExt cx="332761" cy="234066"/>
          </a:xfrm>
        </p:grpSpPr>
        <p:sp>
          <p:nvSpPr>
            <p:cNvPr id="10590" name="Google Shape;10590;p8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0"/>
          <p:cNvGrpSpPr/>
          <p:nvPr/>
        </p:nvGrpSpPr>
        <p:grpSpPr>
          <a:xfrm>
            <a:off x="5803602" y="2309751"/>
            <a:ext cx="315327" cy="314978"/>
            <a:chOff x="5823294" y="2309751"/>
            <a:chExt cx="315327" cy="314978"/>
          </a:xfrm>
        </p:grpSpPr>
        <p:sp>
          <p:nvSpPr>
            <p:cNvPr id="10597" name="Google Shape;10597;p8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80"/>
          <p:cNvGrpSpPr/>
          <p:nvPr/>
        </p:nvGrpSpPr>
        <p:grpSpPr>
          <a:xfrm>
            <a:off x="2477583" y="2744159"/>
            <a:ext cx="370930" cy="370549"/>
            <a:chOff x="2497275" y="2744159"/>
            <a:chExt cx="370930" cy="370549"/>
          </a:xfrm>
        </p:grpSpPr>
        <p:sp>
          <p:nvSpPr>
            <p:cNvPr id="10615" name="Google Shape;10615;p8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80"/>
          <p:cNvGrpSpPr/>
          <p:nvPr/>
        </p:nvGrpSpPr>
        <p:grpSpPr>
          <a:xfrm>
            <a:off x="841248" y="2746477"/>
            <a:ext cx="371883" cy="365691"/>
            <a:chOff x="860940" y="2746477"/>
            <a:chExt cx="371883" cy="365691"/>
          </a:xfrm>
        </p:grpSpPr>
        <p:sp>
          <p:nvSpPr>
            <p:cNvPr id="10622" name="Google Shape;10622;p8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80"/>
          <p:cNvGrpSpPr/>
          <p:nvPr/>
        </p:nvGrpSpPr>
        <p:grpSpPr>
          <a:xfrm>
            <a:off x="1431144" y="2766258"/>
            <a:ext cx="283985" cy="341080"/>
            <a:chOff x="1493849" y="2775533"/>
            <a:chExt cx="283985" cy="341080"/>
          </a:xfrm>
        </p:grpSpPr>
        <p:sp>
          <p:nvSpPr>
            <p:cNvPr id="10628" name="Google Shape;10628;p8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0"/>
          <p:cNvGrpSpPr/>
          <p:nvPr/>
        </p:nvGrpSpPr>
        <p:grpSpPr>
          <a:xfrm>
            <a:off x="1933144" y="2774422"/>
            <a:ext cx="372835" cy="342573"/>
            <a:chOff x="1952836" y="2774422"/>
            <a:chExt cx="372835" cy="342573"/>
          </a:xfrm>
        </p:grpSpPr>
        <p:sp>
          <p:nvSpPr>
            <p:cNvPr id="10631" name="Google Shape;10631;p8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80"/>
          <p:cNvGrpSpPr/>
          <p:nvPr/>
        </p:nvGrpSpPr>
        <p:grpSpPr>
          <a:xfrm>
            <a:off x="3060224" y="2744477"/>
            <a:ext cx="332729" cy="372518"/>
            <a:chOff x="3079916" y="2744477"/>
            <a:chExt cx="332729" cy="372518"/>
          </a:xfrm>
        </p:grpSpPr>
        <p:sp>
          <p:nvSpPr>
            <p:cNvPr id="10635" name="Google Shape;10635;p8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80"/>
          <p:cNvGrpSpPr/>
          <p:nvPr/>
        </p:nvGrpSpPr>
        <p:grpSpPr>
          <a:xfrm>
            <a:off x="3600884" y="2745525"/>
            <a:ext cx="336889" cy="355592"/>
            <a:chOff x="3620576" y="2745525"/>
            <a:chExt cx="336889" cy="355592"/>
          </a:xfrm>
        </p:grpSpPr>
        <p:sp>
          <p:nvSpPr>
            <p:cNvPr id="10639" name="Google Shape;10639;p8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0"/>
          <p:cNvGrpSpPr/>
          <p:nvPr/>
        </p:nvGrpSpPr>
        <p:grpSpPr>
          <a:xfrm>
            <a:off x="4107123" y="2760704"/>
            <a:ext cx="380393" cy="363118"/>
            <a:chOff x="4126815" y="2760704"/>
            <a:chExt cx="380393" cy="363118"/>
          </a:xfrm>
        </p:grpSpPr>
        <p:sp>
          <p:nvSpPr>
            <p:cNvPr id="10642" name="Google Shape;10642;p8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80"/>
          <p:cNvGrpSpPr/>
          <p:nvPr/>
        </p:nvGrpSpPr>
        <p:grpSpPr>
          <a:xfrm>
            <a:off x="4656294" y="2745684"/>
            <a:ext cx="381346" cy="368644"/>
            <a:chOff x="4675986" y="2745684"/>
            <a:chExt cx="381346" cy="368644"/>
          </a:xfrm>
        </p:grpSpPr>
        <p:sp>
          <p:nvSpPr>
            <p:cNvPr id="10647" name="Google Shape;10647;p8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80"/>
          <p:cNvGrpSpPr/>
          <p:nvPr/>
        </p:nvGrpSpPr>
        <p:grpSpPr>
          <a:xfrm>
            <a:off x="5200924" y="2791061"/>
            <a:ext cx="373185" cy="302466"/>
            <a:chOff x="5220616" y="2791061"/>
            <a:chExt cx="373185" cy="302466"/>
          </a:xfrm>
        </p:grpSpPr>
        <p:sp>
          <p:nvSpPr>
            <p:cNvPr id="10650" name="Google Shape;10650;p8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80"/>
          <p:cNvGrpSpPr/>
          <p:nvPr/>
        </p:nvGrpSpPr>
        <p:grpSpPr>
          <a:xfrm>
            <a:off x="5768969" y="2772517"/>
            <a:ext cx="284366" cy="344097"/>
            <a:chOff x="5864861" y="2772517"/>
            <a:chExt cx="284366" cy="344097"/>
          </a:xfrm>
        </p:grpSpPr>
        <p:sp>
          <p:nvSpPr>
            <p:cNvPr id="10669" name="Google Shape;10669;p8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5" name="Google Shape;10675;p80"/>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6" name="Google Shape;10676;p80"/>
          <p:cNvGrpSpPr/>
          <p:nvPr/>
        </p:nvGrpSpPr>
        <p:grpSpPr>
          <a:xfrm>
            <a:off x="6954467" y="2789537"/>
            <a:ext cx="255247" cy="327458"/>
            <a:chOff x="6974158" y="2789537"/>
            <a:chExt cx="255247" cy="327458"/>
          </a:xfrm>
        </p:grpSpPr>
        <p:sp>
          <p:nvSpPr>
            <p:cNvPr id="10677" name="Google Shape;10677;p8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80"/>
          <p:cNvGrpSpPr/>
          <p:nvPr/>
        </p:nvGrpSpPr>
        <p:grpSpPr>
          <a:xfrm>
            <a:off x="7511005" y="2790299"/>
            <a:ext cx="244291" cy="326314"/>
            <a:chOff x="7530697" y="2790299"/>
            <a:chExt cx="244291" cy="326314"/>
          </a:xfrm>
        </p:grpSpPr>
        <p:sp>
          <p:nvSpPr>
            <p:cNvPr id="10684" name="Google Shape;10684;p8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80"/>
          <p:cNvGrpSpPr/>
          <p:nvPr/>
        </p:nvGrpSpPr>
        <p:grpSpPr>
          <a:xfrm>
            <a:off x="7968499" y="2832248"/>
            <a:ext cx="332348" cy="283985"/>
            <a:chOff x="7988191" y="2832248"/>
            <a:chExt cx="332348" cy="283985"/>
          </a:xfrm>
        </p:grpSpPr>
        <p:sp>
          <p:nvSpPr>
            <p:cNvPr id="10691" name="Google Shape;10691;p8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4" name="Google Shape;10694;p80"/>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5" name="Google Shape;10695;p80"/>
          <p:cNvGrpSpPr/>
          <p:nvPr/>
        </p:nvGrpSpPr>
        <p:grpSpPr>
          <a:xfrm>
            <a:off x="3568748" y="3258368"/>
            <a:ext cx="364484" cy="262423"/>
            <a:chOff x="3588440" y="3258368"/>
            <a:chExt cx="364484" cy="262423"/>
          </a:xfrm>
        </p:grpSpPr>
        <p:sp>
          <p:nvSpPr>
            <p:cNvPr id="10696" name="Google Shape;10696;p8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2" name="Google Shape;10702;p80"/>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3" name="Google Shape;10703;p80"/>
          <p:cNvGrpSpPr/>
          <p:nvPr/>
        </p:nvGrpSpPr>
        <p:grpSpPr>
          <a:xfrm>
            <a:off x="5746125" y="3227724"/>
            <a:ext cx="364865" cy="324822"/>
            <a:chOff x="5765817" y="3227724"/>
            <a:chExt cx="364865" cy="324822"/>
          </a:xfrm>
        </p:grpSpPr>
        <p:sp>
          <p:nvSpPr>
            <p:cNvPr id="10704" name="Google Shape;10704;p8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80"/>
          <p:cNvGrpSpPr/>
          <p:nvPr/>
        </p:nvGrpSpPr>
        <p:grpSpPr>
          <a:xfrm>
            <a:off x="6208891" y="3237664"/>
            <a:ext cx="446539" cy="303895"/>
            <a:chOff x="6228583" y="3237664"/>
            <a:chExt cx="446539" cy="303895"/>
          </a:xfrm>
        </p:grpSpPr>
        <p:sp>
          <p:nvSpPr>
            <p:cNvPr id="10708" name="Google Shape;10708;p8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80"/>
          <p:cNvGrpSpPr/>
          <p:nvPr/>
        </p:nvGrpSpPr>
        <p:grpSpPr>
          <a:xfrm>
            <a:off x="846170" y="3207306"/>
            <a:ext cx="364484" cy="364897"/>
            <a:chOff x="865862" y="3207306"/>
            <a:chExt cx="364484" cy="364897"/>
          </a:xfrm>
        </p:grpSpPr>
        <p:sp>
          <p:nvSpPr>
            <p:cNvPr id="10726" name="Google Shape;10726;p8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80"/>
          <p:cNvGrpSpPr/>
          <p:nvPr/>
        </p:nvGrpSpPr>
        <p:grpSpPr>
          <a:xfrm>
            <a:off x="1384925" y="3226962"/>
            <a:ext cx="370168" cy="325965"/>
            <a:chOff x="1404617" y="3226962"/>
            <a:chExt cx="370168" cy="325965"/>
          </a:xfrm>
        </p:grpSpPr>
        <p:sp>
          <p:nvSpPr>
            <p:cNvPr id="10741" name="Google Shape;10741;p8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80"/>
          <p:cNvGrpSpPr/>
          <p:nvPr/>
        </p:nvGrpSpPr>
        <p:grpSpPr>
          <a:xfrm>
            <a:off x="1933711" y="3216094"/>
            <a:ext cx="366389" cy="354481"/>
            <a:chOff x="1954741" y="3212419"/>
            <a:chExt cx="366389" cy="354481"/>
          </a:xfrm>
        </p:grpSpPr>
        <p:sp>
          <p:nvSpPr>
            <p:cNvPr id="10751" name="Google Shape;10751;p8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0"/>
          <p:cNvGrpSpPr/>
          <p:nvPr/>
        </p:nvGrpSpPr>
        <p:grpSpPr>
          <a:xfrm>
            <a:off x="3023547" y="3215626"/>
            <a:ext cx="366008" cy="348670"/>
            <a:chOff x="3043239" y="3215626"/>
            <a:chExt cx="366008" cy="348670"/>
          </a:xfrm>
        </p:grpSpPr>
        <p:sp>
          <p:nvSpPr>
            <p:cNvPr id="10759" name="Google Shape;10759;p8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80"/>
          <p:cNvGrpSpPr/>
          <p:nvPr/>
        </p:nvGrpSpPr>
        <p:grpSpPr>
          <a:xfrm>
            <a:off x="4198641" y="3184982"/>
            <a:ext cx="209107" cy="383442"/>
            <a:chOff x="4218333" y="3184982"/>
            <a:chExt cx="209107" cy="383442"/>
          </a:xfrm>
        </p:grpSpPr>
        <p:sp>
          <p:nvSpPr>
            <p:cNvPr id="10762" name="Google Shape;10762;p8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80"/>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5" name="Google Shape;10765;p80"/>
          <p:cNvGrpSpPr/>
          <p:nvPr/>
        </p:nvGrpSpPr>
        <p:grpSpPr>
          <a:xfrm>
            <a:off x="6876953" y="3216007"/>
            <a:ext cx="322917" cy="347876"/>
            <a:chOff x="6896644" y="3216007"/>
            <a:chExt cx="322917" cy="347876"/>
          </a:xfrm>
        </p:grpSpPr>
        <p:sp>
          <p:nvSpPr>
            <p:cNvPr id="10766" name="Google Shape;10766;p8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80"/>
          <p:cNvGrpSpPr/>
          <p:nvPr/>
        </p:nvGrpSpPr>
        <p:grpSpPr>
          <a:xfrm>
            <a:off x="7409674" y="3223183"/>
            <a:ext cx="334634" cy="333904"/>
            <a:chOff x="7429366" y="3223183"/>
            <a:chExt cx="334634" cy="333904"/>
          </a:xfrm>
        </p:grpSpPr>
        <p:sp>
          <p:nvSpPr>
            <p:cNvPr id="10774" name="Google Shape;10774;p8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6" name="Google Shape;10776;p80"/>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80"/>
          <p:cNvGrpSpPr/>
          <p:nvPr/>
        </p:nvGrpSpPr>
        <p:grpSpPr>
          <a:xfrm>
            <a:off x="5196764" y="3725484"/>
            <a:ext cx="356196" cy="265631"/>
            <a:chOff x="5216456" y="3725484"/>
            <a:chExt cx="356196" cy="265631"/>
          </a:xfrm>
        </p:grpSpPr>
        <p:sp>
          <p:nvSpPr>
            <p:cNvPr id="10778" name="Google Shape;10778;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80"/>
          <p:cNvGrpSpPr/>
          <p:nvPr/>
        </p:nvGrpSpPr>
        <p:grpSpPr>
          <a:xfrm>
            <a:off x="6829701" y="3733994"/>
            <a:ext cx="355053" cy="248038"/>
            <a:chOff x="6849393" y="3733994"/>
            <a:chExt cx="355053" cy="248038"/>
          </a:xfrm>
        </p:grpSpPr>
        <p:sp>
          <p:nvSpPr>
            <p:cNvPr id="10781" name="Google Shape;10781;p8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80"/>
          <p:cNvGrpSpPr/>
          <p:nvPr/>
        </p:nvGrpSpPr>
        <p:grpSpPr>
          <a:xfrm>
            <a:off x="7899305" y="3714687"/>
            <a:ext cx="392111" cy="280206"/>
            <a:chOff x="7918997" y="3714687"/>
            <a:chExt cx="392111" cy="280206"/>
          </a:xfrm>
        </p:grpSpPr>
        <p:sp>
          <p:nvSpPr>
            <p:cNvPr id="10787" name="Google Shape;10787;p8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2" name="Google Shape;10792;p80"/>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3" name="Google Shape;10793;p80"/>
          <p:cNvGrpSpPr/>
          <p:nvPr/>
        </p:nvGrpSpPr>
        <p:grpSpPr>
          <a:xfrm>
            <a:off x="1389085" y="3680964"/>
            <a:ext cx="357720" cy="355148"/>
            <a:chOff x="1408777" y="3680964"/>
            <a:chExt cx="357720" cy="355148"/>
          </a:xfrm>
        </p:grpSpPr>
        <p:sp>
          <p:nvSpPr>
            <p:cNvPr id="10794" name="Google Shape;10794;p8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80"/>
          <p:cNvGrpSpPr/>
          <p:nvPr/>
        </p:nvGrpSpPr>
        <p:grpSpPr>
          <a:xfrm>
            <a:off x="1933144" y="3680964"/>
            <a:ext cx="357720" cy="355148"/>
            <a:chOff x="1952836" y="3680964"/>
            <a:chExt cx="357720" cy="355148"/>
          </a:xfrm>
        </p:grpSpPr>
        <p:sp>
          <p:nvSpPr>
            <p:cNvPr id="10800" name="Google Shape;10800;p8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80"/>
          <p:cNvGrpSpPr/>
          <p:nvPr/>
        </p:nvGrpSpPr>
        <p:grpSpPr>
          <a:xfrm>
            <a:off x="2477202" y="3680964"/>
            <a:ext cx="357720" cy="355148"/>
            <a:chOff x="2496894" y="3680964"/>
            <a:chExt cx="357720" cy="355148"/>
          </a:xfrm>
        </p:grpSpPr>
        <p:sp>
          <p:nvSpPr>
            <p:cNvPr id="10806" name="Google Shape;10806;p8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80"/>
          <p:cNvGrpSpPr/>
          <p:nvPr/>
        </p:nvGrpSpPr>
        <p:grpSpPr>
          <a:xfrm>
            <a:off x="3021292" y="3681059"/>
            <a:ext cx="356164" cy="355815"/>
            <a:chOff x="3040984" y="3681059"/>
            <a:chExt cx="356164" cy="355815"/>
          </a:xfrm>
        </p:grpSpPr>
        <p:sp>
          <p:nvSpPr>
            <p:cNvPr id="10812" name="Google Shape;10812;p8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0"/>
          <p:cNvGrpSpPr/>
          <p:nvPr/>
        </p:nvGrpSpPr>
        <p:grpSpPr>
          <a:xfrm>
            <a:off x="3564589" y="3699191"/>
            <a:ext cx="358069" cy="317995"/>
            <a:chOff x="3584280" y="3699191"/>
            <a:chExt cx="358069" cy="317995"/>
          </a:xfrm>
        </p:grpSpPr>
        <p:sp>
          <p:nvSpPr>
            <p:cNvPr id="10816" name="Google Shape;10816;p8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80"/>
          <p:cNvGrpSpPr/>
          <p:nvPr/>
        </p:nvGrpSpPr>
        <p:grpSpPr>
          <a:xfrm>
            <a:off x="4109790" y="3681059"/>
            <a:ext cx="355402" cy="354291"/>
            <a:chOff x="4129482" y="3681059"/>
            <a:chExt cx="355402" cy="354291"/>
          </a:xfrm>
        </p:grpSpPr>
        <p:sp>
          <p:nvSpPr>
            <p:cNvPr id="10821" name="Google Shape;10821;p8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80"/>
          <p:cNvGrpSpPr/>
          <p:nvPr/>
        </p:nvGrpSpPr>
        <p:grpSpPr>
          <a:xfrm>
            <a:off x="4653849" y="3680297"/>
            <a:ext cx="355434" cy="355815"/>
            <a:chOff x="4673540" y="3680297"/>
            <a:chExt cx="355434" cy="355815"/>
          </a:xfrm>
        </p:grpSpPr>
        <p:sp>
          <p:nvSpPr>
            <p:cNvPr id="10826" name="Google Shape;10826;p8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80"/>
          <p:cNvGrpSpPr/>
          <p:nvPr/>
        </p:nvGrpSpPr>
        <p:grpSpPr>
          <a:xfrm>
            <a:off x="5759716" y="3699191"/>
            <a:ext cx="317645" cy="318757"/>
            <a:chOff x="5779408" y="3699191"/>
            <a:chExt cx="317645" cy="318757"/>
          </a:xfrm>
        </p:grpSpPr>
        <p:sp>
          <p:nvSpPr>
            <p:cNvPr id="10830" name="Google Shape;10830;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80"/>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0"/>
          <p:cNvGrpSpPr/>
          <p:nvPr/>
        </p:nvGrpSpPr>
        <p:grpSpPr>
          <a:xfrm>
            <a:off x="7370743" y="3680868"/>
            <a:ext cx="372073" cy="355243"/>
            <a:chOff x="7390435" y="3680868"/>
            <a:chExt cx="372073" cy="355243"/>
          </a:xfrm>
        </p:grpSpPr>
        <p:sp>
          <p:nvSpPr>
            <p:cNvPr id="10834" name="Google Shape;10834;p8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0"/>
          <p:cNvGrpSpPr/>
          <p:nvPr/>
        </p:nvGrpSpPr>
        <p:grpSpPr>
          <a:xfrm>
            <a:off x="1656276" y="4125629"/>
            <a:ext cx="374709" cy="374010"/>
            <a:chOff x="1421638" y="4125629"/>
            <a:chExt cx="374709" cy="374010"/>
          </a:xfrm>
        </p:grpSpPr>
        <p:sp>
          <p:nvSpPr>
            <p:cNvPr id="10841" name="Google Shape;10841;p8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80"/>
          <p:cNvGrpSpPr/>
          <p:nvPr/>
        </p:nvGrpSpPr>
        <p:grpSpPr>
          <a:xfrm>
            <a:off x="2207892" y="4156304"/>
            <a:ext cx="357720" cy="342192"/>
            <a:chOff x="1973254" y="4156304"/>
            <a:chExt cx="357720" cy="342192"/>
          </a:xfrm>
        </p:grpSpPr>
        <p:sp>
          <p:nvSpPr>
            <p:cNvPr id="10844" name="Google Shape;10844;p8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0"/>
          <p:cNvGrpSpPr/>
          <p:nvPr/>
        </p:nvGrpSpPr>
        <p:grpSpPr>
          <a:xfrm>
            <a:off x="2758397" y="4135505"/>
            <a:ext cx="341049" cy="340318"/>
            <a:chOff x="2523759" y="4135505"/>
            <a:chExt cx="341049" cy="340318"/>
          </a:xfrm>
        </p:grpSpPr>
        <p:sp>
          <p:nvSpPr>
            <p:cNvPr id="10851" name="Google Shape;10851;p8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80"/>
          <p:cNvGrpSpPr/>
          <p:nvPr/>
        </p:nvGrpSpPr>
        <p:grpSpPr>
          <a:xfrm>
            <a:off x="3275241" y="4130360"/>
            <a:ext cx="392079" cy="350353"/>
            <a:chOff x="3040603" y="4130360"/>
            <a:chExt cx="392079" cy="350353"/>
          </a:xfrm>
        </p:grpSpPr>
        <p:sp>
          <p:nvSpPr>
            <p:cNvPr id="10854" name="Google Shape;10854;p8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4" name="Google Shape;10864;p80"/>
          <p:cNvGrpSpPr/>
          <p:nvPr/>
        </p:nvGrpSpPr>
        <p:grpSpPr>
          <a:xfrm>
            <a:off x="3896782" y="4135505"/>
            <a:ext cx="232955" cy="340318"/>
            <a:chOff x="3662144" y="4135505"/>
            <a:chExt cx="232955" cy="340318"/>
          </a:xfrm>
        </p:grpSpPr>
        <p:sp>
          <p:nvSpPr>
            <p:cNvPr id="10865" name="Google Shape;10865;p8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80"/>
          <p:cNvGrpSpPr/>
          <p:nvPr/>
        </p:nvGrpSpPr>
        <p:grpSpPr>
          <a:xfrm>
            <a:off x="4383776" y="4121151"/>
            <a:ext cx="344065" cy="368644"/>
            <a:chOff x="4149138" y="4121151"/>
            <a:chExt cx="344065" cy="368644"/>
          </a:xfrm>
        </p:grpSpPr>
        <p:sp>
          <p:nvSpPr>
            <p:cNvPr id="10870" name="Google Shape;10870;p8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2" name="Google Shape;10882;p80"/>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3" name="Google Shape;10883;p80"/>
          <p:cNvGrpSpPr/>
          <p:nvPr/>
        </p:nvGrpSpPr>
        <p:grpSpPr>
          <a:xfrm>
            <a:off x="5440900" y="4174817"/>
            <a:ext cx="397763" cy="262804"/>
            <a:chOff x="5206262" y="4174817"/>
            <a:chExt cx="397763" cy="262804"/>
          </a:xfrm>
        </p:grpSpPr>
        <p:sp>
          <p:nvSpPr>
            <p:cNvPr id="10884" name="Google Shape;10884;p8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0"/>
          <p:cNvGrpSpPr/>
          <p:nvPr/>
        </p:nvGrpSpPr>
        <p:grpSpPr>
          <a:xfrm>
            <a:off x="5962254" y="4204699"/>
            <a:ext cx="440505" cy="290018"/>
            <a:chOff x="5727616" y="4204699"/>
            <a:chExt cx="440505" cy="290018"/>
          </a:xfrm>
        </p:grpSpPr>
        <p:sp>
          <p:nvSpPr>
            <p:cNvPr id="10892" name="Google Shape;10892;p8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80"/>
          <p:cNvGrpSpPr/>
          <p:nvPr/>
        </p:nvGrpSpPr>
        <p:grpSpPr>
          <a:xfrm>
            <a:off x="6644701" y="4135124"/>
            <a:ext cx="159950" cy="364516"/>
            <a:chOff x="6410063" y="4135124"/>
            <a:chExt cx="159950" cy="364516"/>
          </a:xfrm>
        </p:grpSpPr>
        <p:sp>
          <p:nvSpPr>
            <p:cNvPr id="10901" name="Google Shape;10901;p8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80"/>
          <p:cNvGrpSpPr/>
          <p:nvPr/>
        </p:nvGrpSpPr>
        <p:grpSpPr>
          <a:xfrm>
            <a:off x="7159290" y="4135505"/>
            <a:ext cx="214378" cy="364135"/>
            <a:chOff x="6924652" y="4135505"/>
            <a:chExt cx="214378" cy="364135"/>
          </a:xfrm>
        </p:grpSpPr>
        <p:sp>
          <p:nvSpPr>
            <p:cNvPr id="10906" name="Google Shape;10906;p8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80"/>
          <p:cNvGrpSpPr/>
          <p:nvPr/>
        </p:nvGrpSpPr>
        <p:grpSpPr>
          <a:xfrm>
            <a:off x="7619389" y="4147984"/>
            <a:ext cx="380012" cy="351274"/>
            <a:chOff x="7384751" y="4147984"/>
            <a:chExt cx="380012" cy="351274"/>
          </a:xfrm>
        </p:grpSpPr>
        <p:sp>
          <p:nvSpPr>
            <p:cNvPr id="10911" name="Google Shape;10911;p80"/>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0"/>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0"/>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6" name="Google Shape;10916;p8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917" name="Google Shape;10917;p8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0918" name="Google Shape;10918;p80"/>
          <p:cNvGrpSpPr/>
          <p:nvPr/>
        </p:nvGrpSpPr>
        <p:grpSpPr>
          <a:xfrm>
            <a:off x="1105215" y="4124000"/>
            <a:ext cx="374177" cy="374263"/>
            <a:chOff x="775325" y="4143525"/>
            <a:chExt cx="468776" cy="468884"/>
          </a:xfrm>
        </p:grpSpPr>
        <p:sp>
          <p:nvSpPr>
            <p:cNvPr id="10919" name="Google Shape;10919;p8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926"/>
        <p:cNvGrpSpPr/>
        <p:nvPr/>
      </p:nvGrpSpPr>
      <p:grpSpPr>
        <a:xfrm>
          <a:off x="0" y="0"/>
          <a:ext cx="0" cy="0"/>
          <a:chOff x="0" y="0"/>
          <a:chExt cx="0" cy="0"/>
        </a:xfrm>
      </p:grpSpPr>
      <p:grpSp>
        <p:nvGrpSpPr>
          <p:cNvPr id="10927" name="Google Shape;10927;p81"/>
          <p:cNvGrpSpPr/>
          <p:nvPr/>
        </p:nvGrpSpPr>
        <p:grpSpPr>
          <a:xfrm>
            <a:off x="1989449" y="4101269"/>
            <a:ext cx="374774" cy="346073"/>
            <a:chOff x="1989449" y="4282269"/>
            <a:chExt cx="374774" cy="346073"/>
          </a:xfrm>
        </p:grpSpPr>
        <p:sp>
          <p:nvSpPr>
            <p:cNvPr id="10928" name="Google Shape;10928;p8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81"/>
          <p:cNvGrpSpPr/>
          <p:nvPr/>
        </p:nvGrpSpPr>
        <p:grpSpPr>
          <a:xfrm>
            <a:off x="2487439" y="4099740"/>
            <a:ext cx="198775" cy="348972"/>
            <a:chOff x="2487439" y="4280740"/>
            <a:chExt cx="198775" cy="348972"/>
          </a:xfrm>
        </p:grpSpPr>
        <p:sp>
          <p:nvSpPr>
            <p:cNvPr id="10934" name="Google Shape;10934;p8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1"/>
          <p:cNvGrpSpPr/>
          <p:nvPr/>
        </p:nvGrpSpPr>
        <p:grpSpPr>
          <a:xfrm>
            <a:off x="2810958" y="4092923"/>
            <a:ext cx="353145" cy="361873"/>
            <a:chOff x="2810958" y="4273923"/>
            <a:chExt cx="353145" cy="361873"/>
          </a:xfrm>
        </p:grpSpPr>
        <p:sp>
          <p:nvSpPr>
            <p:cNvPr id="10939" name="Google Shape;10939;p8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1"/>
          <p:cNvGrpSpPr/>
          <p:nvPr/>
        </p:nvGrpSpPr>
        <p:grpSpPr>
          <a:xfrm>
            <a:off x="6275635" y="4101651"/>
            <a:ext cx="209383" cy="366778"/>
            <a:chOff x="6275635" y="4282651"/>
            <a:chExt cx="209383" cy="366778"/>
          </a:xfrm>
        </p:grpSpPr>
        <p:sp>
          <p:nvSpPr>
            <p:cNvPr id="10947" name="Google Shape;10947;p8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1"/>
          <p:cNvGrpSpPr/>
          <p:nvPr/>
        </p:nvGrpSpPr>
        <p:grpSpPr>
          <a:xfrm>
            <a:off x="6701186" y="4102033"/>
            <a:ext cx="280292" cy="366396"/>
            <a:chOff x="6701186" y="4283033"/>
            <a:chExt cx="280292" cy="366396"/>
          </a:xfrm>
        </p:grpSpPr>
        <p:sp>
          <p:nvSpPr>
            <p:cNvPr id="10950" name="Google Shape;10950;p8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1"/>
          <p:cNvGrpSpPr/>
          <p:nvPr/>
        </p:nvGrpSpPr>
        <p:grpSpPr>
          <a:xfrm>
            <a:off x="2609571" y="3643958"/>
            <a:ext cx="373627" cy="347347"/>
            <a:chOff x="2609571" y="3824958"/>
            <a:chExt cx="373627" cy="347347"/>
          </a:xfrm>
        </p:grpSpPr>
        <p:sp>
          <p:nvSpPr>
            <p:cNvPr id="10953" name="Google Shape;10953;p8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5" name="Google Shape;10955;p81"/>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6" name="Google Shape;10956;p81"/>
          <p:cNvGrpSpPr/>
          <p:nvPr/>
        </p:nvGrpSpPr>
        <p:grpSpPr>
          <a:xfrm>
            <a:off x="916127" y="3626056"/>
            <a:ext cx="221902" cy="380795"/>
            <a:chOff x="916127" y="3807056"/>
            <a:chExt cx="221902" cy="380795"/>
          </a:xfrm>
        </p:grpSpPr>
        <p:sp>
          <p:nvSpPr>
            <p:cNvPr id="10957" name="Google Shape;10957;p8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1" name="Google Shape;10961;p81"/>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1"/>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3" name="Google Shape;10963;p81"/>
          <p:cNvGrpSpPr/>
          <p:nvPr/>
        </p:nvGrpSpPr>
        <p:grpSpPr>
          <a:xfrm>
            <a:off x="3513010" y="3635134"/>
            <a:ext cx="362223" cy="361108"/>
            <a:chOff x="3513010" y="3816134"/>
            <a:chExt cx="362223" cy="361108"/>
          </a:xfrm>
        </p:grpSpPr>
        <p:sp>
          <p:nvSpPr>
            <p:cNvPr id="10964" name="Google Shape;10964;p8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81"/>
          <p:cNvGrpSpPr/>
          <p:nvPr/>
        </p:nvGrpSpPr>
        <p:grpSpPr>
          <a:xfrm>
            <a:off x="3950316" y="3639307"/>
            <a:ext cx="369805" cy="353782"/>
            <a:chOff x="3950316" y="3820307"/>
            <a:chExt cx="369805" cy="353782"/>
          </a:xfrm>
        </p:grpSpPr>
        <p:sp>
          <p:nvSpPr>
            <p:cNvPr id="10969" name="Google Shape;10969;p8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81"/>
          <p:cNvGrpSpPr/>
          <p:nvPr/>
        </p:nvGrpSpPr>
        <p:grpSpPr>
          <a:xfrm>
            <a:off x="1761909" y="3630961"/>
            <a:ext cx="307974" cy="371716"/>
            <a:chOff x="1761909" y="3811961"/>
            <a:chExt cx="307974" cy="371716"/>
          </a:xfrm>
        </p:grpSpPr>
        <p:sp>
          <p:nvSpPr>
            <p:cNvPr id="10974" name="Google Shape;10974;p8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81"/>
          <p:cNvGrpSpPr/>
          <p:nvPr/>
        </p:nvGrpSpPr>
        <p:grpSpPr>
          <a:xfrm>
            <a:off x="5373342" y="3627935"/>
            <a:ext cx="231395" cy="353145"/>
            <a:chOff x="5373342" y="3808935"/>
            <a:chExt cx="231395" cy="353145"/>
          </a:xfrm>
        </p:grpSpPr>
        <p:sp>
          <p:nvSpPr>
            <p:cNvPr id="10985" name="Google Shape;10985;p8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4" name="Google Shape;10994;p81"/>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5" name="Google Shape;10995;p81"/>
          <p:cNvGrpSpPr/>
          <p:nvPr/>
        </p:nvGrpSpPr>
        <p:grpSpPr>
          <a:xfrm>
            <a:off x="5833775" y="3628445"/>
            <a:ext cx="235185" cy="352253"/>
            <a:chOff x="5833775" y="3809445"/>
            <a:chExt cx="235185" cy="352253"/>
          </a:xfrm>
        </p:grpSpPr>
        <p:sp>
          <p:nvSpPr>
            <p:cNvPr id="10996" name="Google Shape;10996;p8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81"/>
          <p:cNvGrpSpPr/>
          <p:nvPr/>
        </p:nvGrpSpPr>
        <p:grpSpPr>
          <a:xfrm>
            <a:off x="4942472" y="3628318"/>
            <a:ext cx="238976" cy="352762"/>
            <a:chOff x="4942472" y="3809318"/>
            <a:chExt cx="238976" cy="352762"/>
          </a:xfrm>
        </p:grpSpPr>
        <p:sp>
          <p:nvSpPr>
            <p:cNvPr id="11000" name="Google Shape;11000;p8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81"/>
          <p:cNvGrpSpPr/>
          <p:nvPr/>
        </p:nvGrpSpPr>
        <p:grpSpPr>
          <a:xfrm>
            <a:off x="6266525" y="3626788"/>
            <a:ext cx="260223" cy="353527"/>
            <a:chOff x="6266525" y="3807788"/>
            <a:chExt cx="260223" cy="353527"/>
          </a:xfrm>
        </p:grpSpPr>
        <p:sp>
          <p:nvSpPr>
            <p:cNvPr id="11008" name="Google Shape;11008;p8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2" name="Google Shape;11012;p81"/>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3" name="Google Shape;11013;p81"/>
          <p:cNvGrpSpPr/>
          <p:nvPr/>
        </p:nvGrpSpPr>
        <p:grpSpPr>
          <a:xfrm>
            <a:off x="7184363" y="3628604"/>
            <a:ext cx="202184" cy="352762"/>
            <a:chOff x="7184363" y="3809604"/>
            <a:chExt cx="202184" cy="352762"/>
          </a:xfrm>
        </p:grpSpPr>
        <p:sp>
          <p:nvSpPr>
            <p:cNvPr id="11014" name="Google Shape;11014;p8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81"/>
          <p:cNvGrpSpPr/>
          <p:nvPr/>
        </p:nvGrpSpPr>
        <p:grpSpPr>
          <a:xfrm>
            <a:off x="7571624" y="3627935"/>
            <a:ext cx="292047" cy="352762"/>
            <a:chOff x="7571624" y="3808935"/>
            <a:chExt cx="292047" cy="352762"/>
          </a:xfrm>
        </p:grpSpPr>
        <p:sp>
          <p:nvSpPr>
            <p:cNvPr id="11017" name="Google Shape;11017;p8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81"/>
          <p:cNvGrpSpPr/>
          <p:nvPr/>
        </p:nvGrpSpPr>
        <p:grpSpPr>
          <a:xfrm>
            <a:off x="2174559" y="3175116"/>
            <a:ext cx="364135" cy="359930"/>
            <a:chOff x="2174559" y="3356116"/>
            <a:chExt cx="364135" cy="359930"/>
          </a:xfrm>
        </p:grpSpPr>
        <p:sp>
          <p:nvSpPr>
            <p:cNvPr id="11024" name="Google Shape;11024;p8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1"/>
          <p:cNvGrpSpPr/>
          <p:nvPr/>
        </p:nvGrpSpPr>
        <p:grpSpPr>
          <a:xfrm>
            <a:off x="1731934" y="3174639"/>
            <a:ext cx="368371" cy="361554"/>
            <a:chOff x="1731934" y="3355639"/>
            <a:chExt cx="368371" cy="361554"/>
          </a:xfrm>
        </p:grpSpPr>
        <p:sp>
          <p:nvSpPr>
            <p:cNvPr id="11027" name="Google Shape;11027;p8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1"/>
          <p:cNvGrpSpPr/>
          <p:nvPr/>
        </p:nvGrpSpPr>
        <p:grpSpPr>
          <a:xfrm>
            <a:off x="3990517" y="3173173"/>
            <a:ext cx="279559" cy="363402"/>
            <a:chOff x="3990517" y="3354173"/>
            <a:chExt cx="279559" cy="363402"/>
          </a:xfrm>
        </p:grpSpPr>
        <p:sp>
          <p:nvSpPr>
            <p:cNvPr id="11030" name="Google Shape;11030;p8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81"/>
          <p:cNvGrpSpPr/>
          <p:nvPr/>
        </p:nvGrpSpPr>
        <p:grpSpPr>
          <a:xfrm>
            <a:off x="3497847" y="3236374"/>
            <a:ext cx="379680" cy="237606"/>
            <a:chOff x="3497847" y="3417374"/>
            <a:chExt cx="379680" cy="237606"/>
          </a:xfrm>
        </p:grpSpPr>
        <p:sp>
          <p:nvSpPr>
            <p:cNvPr id="11034" name="Google Shape;11034;p8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81"/>
          <p:cNvGrpSpPr/>
          <p:nvPr/>
        </p:nvGrpSpPr>
        <p:grpSpPr>
          <a:xfrm>
            <a:off x="2612597" y="3186075"/>
            <a:ext cx="376271" cy="337982"/>
            <a:chOff x="2612597" y="3367075"/>
            <a:chExt cx="376271" cy="337982"/>
          </a:xfrm>
        </p:grpSpPr>
        <p:sp>
          <p:nvSpPr>
            <p:cNvPr id="11039" name="Google Shape;11039;p8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81"/>
          <p:cNvGrpSpPr/>
          <p:nvPr/>
        </p:nvGrpSpPr>
        <p:grpSpPr>
          <a:xfrm>
            <a:off x="3071914" y="3183431"/>
            <a:ext cx="343652" cy="342505"/>
            <a:chOff x="3071914" y="3364431"/>
            <a:chExt cx="343652" cy="342505"/>
          </a:xfrm>
        </p:grpSpPr>
        <p:sp>
          <p:nvSpPr>
            <p:cNvPr id="11042" name="Google Shape;11042;p8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81"/>
          <p:cNvGrpSpPr/>
          <p:nvPr/>
        </p:nvGrpSpPr>
        <p:grpSpPr>
          <a:xfrm>
            <a:off x="897141" y="3178875"/>
            <a:ext cx="257962" cy="352762"/>
            <a:chOff x="897141" y="3359875"/>
            <a:chExt cx="257962" cy="352762"/>
          </a:xfrm>
        </p:grpSpPr>
        <p:sp>
          <p:nvSpPr>
            <p:cNvPr id="11048" name="Google Shape;11048;p8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81"/>
          <p:cNvGrpSpPr/>
          <p:nvPr/>
        </p:nvGrpSpPr>
        <p:grpSpPr>
          <a:xfrm>
            <a:off x="1333682" y="3163330"/>
            <a:ext cx="271213" cy="383088"/>
            <a:chOff x="1333682" y="3344330"/>
            <a:chExt cx="271213" cy="383088"/>
          </a:xfrm>
        </p:grpSpPr>
        <p:sp>
          <p:nvSpPr>
            <p:cNvPr id="11057" name="Google Shape;11057;p8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81"/>
          <p:cNvGrpSpPr/>
          <p:nvPr/>
        </p:nvGrpSpPr>
        <p:grpSpPr>
          <a:xfrm>
            <a:off x="6664394" y="3165974"/>
            <a:ext cx="353113" cy="351998"/>
            <a:chOff x="6664394" y="3346974"/>
            <a:chExt cx="353113" cy="351998"/>
          </a:xfrm>
        </p:grpSpPr>
        <p:sp>
          <p:nvSpPr>
            <p:cNvPr id="11069" name="Google Shape;11069;p8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81"/>
          <p:cNvGrpSpPr/>
          <p:nvPr/>
        </p:nvGrpSpPr>
        <p:grpSpPr>
          <a:xfrm>
            <a:off x="849741" y="1778307"/>
            <a:ext cx="399398" cy="375443"/>
            <a:chOff x="849741" y="1959307"/>
            <a:chExt cx="399398" cy="375443"/>
          </a:xfrm>
        </p:grpSpPr>
        <p:sp>
          <p:nvSpPr>
            <p:cNvPr id="11075" name="Google Shape;11075;p8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81"/>
          <p:cNvGrpSpPr/>
          <p:nvPr/>
        </p:nvGrpSpPr>
        <p:grpSpPr>
          <a:xfrm>
            <a:off x="1284212" y="1782766"/>
            <a:ext cx="379489" cy="366046"/>
            <a:chOff x="1284212" y="1963766"/>
            <a:chExt cx="379489" cy="366046"/>
          </a:xfrm>
        </p:grpSpPr>
        <p:sp>
          <p:nvSpPr>
            <p:cNvPr id="11078" name="Google Shape;11078;p8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81"/>
          <p:cNvGrpSpPr/>
          <p:nvPr/>
        </p:nvGrpSpPr>
        <p:grpSpPr>
          <a:xfrm>
            <a:off x="3037766" y="1788564"/>
            <a:ext cx="370219" cy="354928"/>
            <a:chOff x="3037766" y="1969564"/>
            <a:chExt cx="370219" cy="354928"/>
          </a:xfrm>
        </p:grpSpPr>
        <p:sp>
          <p:nvSpPr>
            <p:cNvPr id="11081" name="Google Shape;11081;p8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81"/>
          <p:cNvGrpSpPr/>
          <p:nvPr/>
        </p:nvGrpSpPr>
        <p:grpSpPr>
          <a:xfrm>
            <a:off x="3982553" y="1790730"/>
            <a:ext cx="304566" cy="350501"/>
            <a:chOff x="3982553" y="1971730"/>
            <a:chExt cx="304566" cy="350501"/>
          </a:xfrm>
        </p:grpSpPr>
        <p:sp>
          <p:nvSpPr>
            <p:cNvPr id="11086" name="Google Shape;11086;p8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81"/>
          <p:cNvGrpSpPr/>
          <p:nvPr/>
        </p:nvGrpSpPr>
        <p:grpSpPr>
          <a:xfrm>
            <a:off x="2567841" y="1813124"/>
            <a:ext cx="399812" cy="306477"/>
            <a:chOff x="2567841" y="1994124"/>
            <a:chExt cx="399812" cy="306477"/>
          </a:xfrm>
        </p:grpSpPr>
        <p:sp>
          <p:nvSpPr>
            <p:cNvPr id="11089" name="Google Shape;11089;p8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81"/>
          <p:cNvGrpSpPr/>
          <p:nvPr/>
        </p:nvGrpSpPr>
        <p:grpSpPr>
          <a:xfrm>
            <a:off x="2212084" y="1779358"/>
            <a:ext cx="324698" cy="372863"/>
            <a:chOff x="2212084" y="1960358"/>
            <a:chExt cx="324698" cy="372863"/>
          </a:xfrm>
        </p:grpSpPr>
        <p:sp>
          <p:nvSpPr>
            <p:cNvPr id="11093" name="Google Shape;11093;p8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81"/>
          <p:cNvGrpSpPr/>
          <p:nvPr/>
        </p:nvGrpSpPr>
        <p:grpSpPr>
          <a:xfrm>
            <a:off x="1805901" y="1779358"/>
            <a:ext cx="284847" cy="373627"/>
            <a:chOff x="1805901" y="1960358"/>
            <a:chExt cx="284847" cy="373627"/>
          </a:xfrm>
        </p:grpSpPr>
        <p:sp>
          <p:nvSpPr>
            <p:cNvPr id="11097" name="Google Shape;11097;p8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9" name="Google Shape;11099;p81"/>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1"/>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1"/>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2" name="Google Shape;11102;p81"/>
          <p:cNvGrpSpPr/>
          <p:nvPr/>
        </p:nvGrpSpPr>
        <p:grpSpPr>
          <a:xfrm>
            <a:off x="6656812" y="1848388"/>
            <a:ext cx="368690" cy="245793"/>
            <a:chOff x="6656812" y="2029388"/>
            <a:chExt cx="368690" cy="245793"/>
          </a:xfrm>
        </p:grpSpPr>
        <p:sp>
          <p:nvSpPr>
            <p:cNvPr id="11103" name="Google Shape;11103;p8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81"/>
          <p:cNvGrpSpPr/>
          <p:nvPr/>
        </p:nvGrpSpPr>
        <p:grpSpPr>
          <a:xfrm>
            <a:off x="4869651" y="1831218"/>
            <a:ext cx="376654" cy="281566"/>
            <a:chOff x="4869651" y="2012218"/>
            <a:chExt cx="376654" cy="281566"/>
          </a:xfrm>
        </p:grpSpPr>
        <p:sp>
          <p:nvSpPr>
            <p:cNvPr id="11114" name="Google Shape;11114;p8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81"/>
          <p:cNvGrpSpPr/>
          <p:nvPr/>
        </p:nvGrpSpPr>
        <p:grpSpPr>
          <a:xfrm>
            <a:off x="5306224" y="1831313"/>
            <a:ext cx="367925" cy="281694"/>
            <a:chOff x="5306224" y="2012313"/>
            <a:chExt cx="367925" cy="281694"/>
          </a:xfrm>
        </p:grpSpPr>
        <p:sp>
          <p:nvSpPr>
            <p:cNvPr id="11119" name="Google Shape;11119;p8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1" name="Google Shape;11121;p81"/>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2" name="Google Shape;11122;p81"/>
          <p:cNvGrpSpPr/>
          <p:nvPr/>
        </p:nvGrpSpPr>
        <p:grpSpPr>
          <a:xfrm>
            <a:off x="6195998" y="1802102"/>
            <a:ext cx="368308" cy="338746"/>
            <a:chOff x="6195998" y="1983102"/>
            <a:chExt cx="368308" cy="338746"/>
          </a:xfrm>
        </p:grpSpPr>
        <p:sp>
          <p:nvSpPr>
            <p:cNvPr id="11123" name="Google Shape;11123;p8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81"/>
          <p:cNvGrpSpPr/>
          <p:nvPr/>
        </p:nvGrpSpPr>
        <p:grpSpPr>
          <a:xfrm>
            <a:off x="7542031" y="1830835"/>
            <a:ext cx="369072" cy="280037"/>
            <a:chOff x="7542031" y="2011835"/>
            <a:chExt cx="369072" cy="280037"/>
          </a:xfrm>
        </p:grpSpPr>
        <p:sp>
          <p:nvSpPr>
            <p:cNvPr id="11127" name="Google Shape;11127;p8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81"/>
          <p:cNvGrpSpPr/>
          <p:nvPr/>
        </p:nvGrpSpPr>
        <p:grpSpPr>
          <a:xfrm>
            <a:off x="8010427" y="3167503"/>
            <a:ext cx="278795" cy="351615"/>
            <a:chOff x="8010427" y="3348503"/>
            <a:chExt cx="278795" cy="351615"/>
          </a:xfrm>
        </p:grpSpPr>
        <p:sp>
          <p:nvSpPr>
            <p:cNvPr id="11137" name="Google Shape;11137;p8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1" name="Google Shape;11141;p81"/>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81"/>
          <p:cNvGrpSpPr/>
          <p:nvPr/>
        </p:nvGrpSpPr>
        <p:grpSpPr>
          <a:xfrm>
            <a:off x="7141900" y="3168204"/>
            <a:ext cx="281057" cy="351010"/>
            <a:chOff x="7141900" y="3349204"/>
            <a:chExt cx="281057" cy="351010"/>
          </a:xfrm>
        </p:grpSpPr>
        <p:sp>
          <p:nvSpPr>
            <p:cNvPr id="11143" name="Google Shape;11143;p8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81"/>
          <p:cNvGrpSpPr/>
          <p:nvPr/>
        </p:nvGrpSpPr>
        <p:grpSpPr>
          <a:xfrm>
            <a:off x="5314188" y="3169032"/>
            <a:ext cx="363752" cy="353113"/>
            <a:chOff x="5314188" y="3350032"/>
            <a:chExt cx="363752" cy="353113"/>
          </a:xfrm>
        </p:grpSpPr>
        <p:sp>
          <p:nvSpPr>
            <p:cNvPr id="11147" name="Google Shape;11147;p8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81"/>
          <p:cNvGrpSpPr/>
          <p:nvPr/>
        </p:nvGrpSpPr>
        <p:grpSpPr>
          <a:xfrm>
            <a:off x="5829984" y="3169032"/>
            <a:ext cx="220755" cy="352348"/>
            <a:chOff x="5829984" y="3350032"/>
            <a:chExt cx="220755" cy="352348"/>
          </a:xfrm>
        </p:grpSpPr>
        <p:sp>
          <p:nvSpPr>
            <p:cNvPr id="11150" name="Google Shape;11150;p8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81"/>
          <p:cNvGrpSpPr/>
          <p:nvPr/>
        </p:nvGrpSpPr>
        <p:grpSpPr>
          <a:xfrm>
            <a:off x="4882170" y="3168841"/>
            <a:ext cx="358464" cy="352316"/>
            <a:chOff x="4882170" y="3349841"/>
            <a:chExt cx="358464" cy="352316"/>
          </a:xfrm>
        </p:grpSpPr>
        <p:sp>
          <p:nvSpPr>
            <p:cNvPr id="11155" name="Google Shape;11155;p8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7" name="Google Shape;11157;p81"/>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1"/>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9" name="Google Shape;11159;p81"/>
          <p:cNvGrpSpPr/>
          <p:nvPr/>
        </p:nvGrpSpPr>
        <p:grpSpPr>
          <a:xfrm>
            <a:off x="3044965" y="2254220"/>
            <a:ext cx="400194" cy="324316"/>
            <a:chOff x="3044965" y="2435220"/>
            <a:chExt cx="400194" cy="324316"/>
          </a:xfrm>
        </p:grpSpPr>
        <p:sp>
          <p:nvSpPr>
            <p:cNvPr id="11160" name="Google Shape;11160;p8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81"/>
          <p:cNvGrpSpPr/>
          <p:nvPr/>
        </p:nvGrpSpPr>
        <p:grpSpPr>
          <a:xfrm>
            <a:off x="6203579" y="3167981"/>
            <a:ext cx="351615" cy="350373"/>
            <a:chOff x="6203579" y="3348981"/>
            <a:chExt cx="351615" cy="350373"/>
          </a:xfrm>
        </p:grpSpPr>
        <p:sp>
          <p:nvSpPr>
            <p:cNvPr id="11164" name="Google Shape;11164;p8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81"/>
          <p:cNvGrpSpPr/>
          <p:nvPr/>
        </p:nvGrpSpPr>
        <p:grpSpPr>
          <a:xfrm>
            <a:off x="4878379" y="2292892"/>
            <a:ext cx="367161" cy="287523"/>
            <a:chOff x="4878379" y="2473892"/>
            <a:chExt cx="367161" cy="287523"/>
          </a:xfrm>
        </p:grpSpPr>
        <p:sp>
          <p:nvSpPr>
            <p:cNvPr id="11170" name="Google Shape;11170;p8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81"/>
          <p:cNvGrpSpPr/>
          <p:nvPr/>
        </p:nvGrpSpPr>
        <p:grpSpPr>
          <a:xfrm>
            <a:off x="1325719" y="2706689"/>
            <a:ext cx="290581" cy="372481"/>
            <a:chOff x="1325719" y="2887689"/>
            <a:chExt cx="290581" cy="372481"/>
          </a:xfrm>
        </p:grpSpPr>
        <p:sp>
          <p:nvSpPr>
            <p:cNvPr id="11176" name="Google Shape;11176;p8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81"/>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9" name="Google Shape;11179;p81"/>
          <p:cNvGrpSpPr/>
          <p:nvPr/>
        </p:nvGrpSpPr>
        <p:grpSpPr>
          <a:xfrm>
            <a:off x="3510335" y="2711499"/>
            <a:ext cx="360726" cy="361204"/>
            <a:chOff x="3510335" y="2892499"/>
            <a:chExt cx="360726" cy="361204"/>
          </a:xfrm>
        </p:grpSpPr>
        <p:sp>
          <p:nvSpPr>
            <p:cNvPr id="11180" name="Google Shape;11180;p8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81"/>
          <p:cNvGrpSpPr/>
          <p:nvPr/>
        </p:nvGrpSpPr>
        <p:grpSpPr>
          <a:xfrm>
            <a:off x="3086313" y="2696049"/>
            <a:ext cx="320143" cy="392581"/>
            <a:chOff x="3086313" y="2877049"/>
            <a:chExt cx="320143" cy="392581"/>
          </a:xfrm>
        </p:grpSpPr>
        <p:sp>
          <p:nvSpPr>
            <p:cNvPr id="11186" name="Google Shape;11186;p8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8" name="Google Shape;11198;p81"/>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9" name="Google Shape;11199;p81"/>
          <p:cNvGrpSpPr/>
          <p:nvPr/>
        </p:nvGrpSpPr>
        <p:grpSpPr>
          <a:xfrm>
            <a:off x="861113" y="2704746"/>
            <a:ext cx="333809" cy="373277"/>
            <a:chOff x="861113" y="2885746"/>
            <a:chExt cx="333809" cy="373277"/>
          </a:xfrm>
        </p:grpSpPr>
        <p:sp>
          <p:nvSpPr>
            <p:cNvPr id="11200" name="Google Shape;11200;p8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3" name="Google Shape;11203;p81"/>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1"/>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5" name="Google Shape;11205;p81"/>
          <p:cNvGrpSpPr/>
          <p:nvPr/>
        </p:nvGrpSpPr>
        <p:grpSpPr>
          <a:xfrm>
            <a:off x="1297654" y="1323481"/>
            <a:ext cx="349354" cy="362223"/>
            <a:chOff x="1297654" y="1504481"/>
            <a:chExt cx="349354" cy="362223"/>
          </a:xfrm>
        </p:grpSpPr>
        <p:sp>
          <p:nvSpPr>
            <p:cNvPr id="11206" name="Google Shape;11206;p8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81"/>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0" name="Google Shape;11210;p81"/>
          <p:cNvGrpSpPr/>
          <p:nvPr/>
        </p:nvGrpSpPr>
        <p:grpSpPr>
          <a:xfrm>
            <a:off x="852385" y="1329916"/>
            <a:ext cx="353145" cy="351998"/>
            <a:chOff x="852385" y="1510916"/>
            <a:chExt cx="353145" cy="351998"/>
          </a:xfrm>
        </p:grpSpPr>
        <p:sp>
          <p:nvSpPr>
            <p:cNvPr id="11211" name="Google Shape;11211;p8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81"/>
          <p:cNvGrpSpPr/>
          <p:nvPr/>
        </p:nvGrpSpPr>
        <p:grpSpPr>
          <a:xfrm>
            <a:off x="1745217" y="1334471"/>
            <a:ext cx="343269" cy="342505"/>
            <a:chOff x="1745217" y="1515471"/>
            <a:chExt cx="343269" cy="342505"/>
          </a:xfrm>
        </p:grpSpPr>
        <p:sp>
          <p:nvSpPr>
            <p:cNvPr id="11215" name="Google Shape;11215;p8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9" name="Google Shape;11219;p81"/>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0" name="Google Shape;11220;p81"/>
          <p:cNvGrpSpPr/>
          <p:nvPr/>
        </p:nvGrpSpPr>
        <p:grpSpPr>
          <a:xfrm>
            <a:off x="3042703" y="1348137"/>
            <a:ext cx="411535" cy="315587"/>
            <a:chOff x="3042703" y="1529137"/>
            <a:chExt cx="411535" cy="315587"/>
          </a:xfrm>
        </p:grpSpPr>
        <p:sp>
          <p:nvSpPr>
            <p:cNvPr id="11221" name="Google Shape;11221;p8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81"/>
          <p:cNvGrpSpPr/>
          <p:nvPr/>
        </p:nvGrpSpPr>
        <p:grpSpPr>
          <a:xfrm>
            <a:off x="2629289" y="1363682"/>
            <a:ext cx="350501" cy="284497"/>
            <a:chOff x="2629289" y="1544682"/>
            <a:chExt cx="350501" cy="284497"/>
          </a:xfrm>
        </p:grpSpPr>
        <p:sp>
          <p:nvSpPr>
            <p:cNvPr id="11232" name="Google Shape;11232;p8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1"/>
          <p:cNvGrpSpPr/>
          <p:nvPr/>
        </p:nvGrpSpPr>
        <p:grpSpPr>
          <a:xfrm>
            <a:off x="5305077" y="1321633"/>
            <a:ext cx="367893" cy="365218"/>
            <a:chOff x="5305077" y="1502633"/>
            <a:chExt cx="367893" cy="365218"/>
          </a:xfrm>
        </p:grpSpPr>
        <p:sp>
          <p:nvSpPr>
            <p:cNvPr id="11238" name="Google Shape;11238;p8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81"/>
          <p:cNvGrpSpPr/>
          <p:nvPr/>
        </p:nvGrpSpPr>
        <p:grpSpPr>
          <a:xfrm>
            <a:off x="7100170" y="1319117"/>
            <a:ext cx="368308" cy="367033"/>
            <a:chOff x="7100170" y="1500117"/>
            <a:chExt cx="368308" cy="367033"/>
          </a:xfrm>
        </p:grpSpPr>
        <p:sp>
          <p:nvSpPr>
            <p:cNvPr id="11241" name="Google Shape;11241;p8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4" name="Google Shape;11254;p81"/>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5" name="Google Shape;11255;p81"/>
          <p:cNvGrpSpPr/>
          <p:nvPr/>
        </p:nvGrpSpPr>
        <p:grpSpPr>
          <a:xfrm>
            <a:off x="6649231" y="1319021"/>
            <a:ext cx="390287" cy="367065"/>
            <a:chOff x="6649231" y="1500021"/>
            <a:chExt cx="390287" cy="367065"/>
          </a:xfrm>
        </p:grpSpPr>
        <p:sp>
          <p:nvSpPr>
            <p:cNvPr id="11256" name="Google Shape;11256;p8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81"/>
          <p:cNvGrpSpPr/>
          <p:nvPr/>
        </p:nvGrpSpPr>
        <p:grpSpPr>
          <a:xfrm>
            <a:off x="5746938" y="1362503"/>
            <a:ext cx="387261" cy="280356"/>
            <a:chOff x="5746938" y="1543503"/>
            <a:chExt cx="387261" cy="280356"/>
          </a:xfrm>
        </p:grpSpPr>
        <p:sp>
          <p:nvSpPr>
            <p:cNvPr id="11269" name="Google Shape;11269;p8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81"/>
          <p:cNvGrpSpPr/>
          <p:nvPr/>
        </p:nvGrpSpPr>
        <p:grpSpPr>
          <a:xfrm>
            <a:off x="6196730" y="1344346"/>
            <a:ext cx="369072" cy="317467"/>
            <a:chOff x="6196730" y="1525346"/>
            <a:chExt cx="369072" cy="317467"/>
          </a:xfrm>
        </p:grpSpPr>
        <p:sp>
          <p:nvSpPr>
            <p:cNvPr id="11272" name="Google Shape;11272;p8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81"/>
          <p:cNvGrpSpPr/>
          <p:nvPr/>
        </p:nvGrpSpPr>
        <p:grpSpPr>
          <a:xfrm>
            <a:off x="4940592" y="1319690"/>
            <a:ext cx="246558" cy="367161"/>
            <a:chOff x="4940592" y="1500690"/>
            <a:chExt cx="246558" cy="367161"/>
          </a:xfrm>
        </p:grpSpPr>
        <p:sp>
          <p:nvSpPr>
            <p:cNvPr id="11276" name="Google Shape;11276;p8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81"/>
          <p:cNvGrpSpPr/>
          <p:nvPr/>
        </p:nvGrpSpPr>
        <p:grpSpPr>
          <a:xfrm>
            <a:off x="7964906" y="1318894"/>
            <a:ext cx="380858" cy="367575"/>
            <a:chOff x="7964906" y="1499894"/>
            <a:chExt cx="380858" cy="367575"/>
          </a:xfrm>
        </p:grpSpPr>
        <p:sp>
          <p:nvSpPr>
            <p:cNvPr id="11281" name="Google Shape;11281;p8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4" name="Google Shape;11284;p81"/>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5" name="Google Shape;11285;p81"/>
          <p:cNvGrpSpPr/>
          <p:nvPr/>
        </p:nvGrpSpPr>
        <p:grpSpPr>
          <a:xfrm>
            <a:off x="8007400" y="2721278"/>
            <a:ext cx="285230" cy="355597"/>
            <a:chOff x="8007400" y="2902278"/>
            <a:chExt cx="285230" cy="355597"/>
          </a:xfrm>
        </p:grpSpPr>
        <p:sp>
          <p:nvSpPr>
            <p:cNvPr id="11286" name="Google Shape;11286;p8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8" name="Google Shape;11288;p81"/>
          <p:cNvGrpSpPr/>
          <p:nvPr/>
        </p:nvGrpSpPr>
        <p:grpSpPr>
          <a:xfrm>
            <a:off x="6219124" y="2721788"/>
            <a:ext cx="318231" cy="355470"/>
            <a:chOff x="6219124" y="2902788"/>
            <a:chExt cx="318231" cy="355470"/>
          </a:xfrm>
        </p:grpSpPr>
        <p:sp>
          <p:nvSpPr>
            <p:cNvPr id="11289" name="Google Shape;11289;p8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81"/>
          <p:cNvGrpSpPr/>
          <p:nvPr/>
        </p:nvGrpSpPr>
        <p:grpSpPr>
          <a:xfrm>
            <a:off x="4969421" y="2721852"/>
            <a:ext cx="185109" cy="355406"/>
            <a:chOff x="4969421" y="2902852"/>
            <a:chExt cx="185109" cy="355406"/>
          </a:xfrm>
        </p:grpSpPr>
        <p:sp>
          <p:nvSpPr>
            <p:cNvPr id="11293" name="Google Shape;11293;p8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9" name="Google Shape;11299;p81"/>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1"/>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1" name="Google Shape;11301;p81"/>
          <p:cNvGrpSpPr/>
          <p:nvPr/>
        </p:nvGrpSpPr>
        <p:grpSpPr>
          <a:xfrm>
            <a:off x="6685259" y="2721852"/>
            <a:ext cx="311414" cy="355406"/>
            <a:chOff x="6685259" y="2902852"/>
            <a:chExt cx="311414" cy="355406"/>
          </a:xfrm>
        </p:grpSpPr>
        <p:sp>
          <p:nvSpPr>
            <p:cNvPr id="11302" name="Google Shape;11302;p8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81"/>
          <p:cNvGrpSpPr/>
          <p:nvPr/>
        </p:nvGrpSpPr>
        <p:grpSpPr>
          <a:xfrm>
            <a:off x="5309250" y="2722170"/>
            <a:ext cx="359579" cy="355852"/>
            <a:chOff x="5309250" y="2903170"/>
            <a:chExt cx="359579" cy="355852"/>
          </a:xfrm>
        </p:grpSpPr>
        <p:sp>
          <p:nvSpPr>
            <p:cNvPr id="11306" name="Google Shape;11306;p8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1"/>
          <p:cNvGrpSpPr/>
          <p:nvPr/>
        </p:nvGrpSpPr>
        <p:grpSpPr>
          <a:xfrm>
            <a:off x="2199565" y="2240172"/>
            <a:ext cx="312179" cy="353431"/>
            <a:chOff x="2199565" y="2421172"/>
            <a:chExt cx="312179" cy="353431"/>
          </a:xfrm>
        </p:grpSpPr>
        <p:sp>
          <p:nvSpPr>
            <p:cNvPr id="11310" name="Google Shape;11310;p8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81"/>
          <p:cNvGrpSpPr/>
          <p:nvPr/>
        </p:nvGrpSpPr>
        <p:grpSpPr>
          <a:xfrm>
            <a:off x="1750887" y="2244727"/>
            <a:ext cx="320143" cy="343269"/>
            <a:chOff x="1750887" y="2425727"/>
            <a:chExt cx="320143" cy="343269"/>
          </a:xfrm>
        </p:grpSpPr>
        <p:sp>
          <p:nvSpPr>
            <p:cNvPr id="11313" name="Google Shape;11313;p8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1"/>
          <p:cNvGrpSpPr/>
          <p:nvPr/>
        </p:nvGrpSpPr>
        <p:grpSpPr>
          <a:xfrm>
            <a:off x="1298037" y="2244727"/>
            <a:ext cx="338364" cy="342887"/>
            <a:chOff x="1298037" y="2425727"/>
            <a:chExt cx="338364" cy="342887"/>
          </a:xfrm>
        </p:grpSpPr>
        <p:sp>
          <p:nvSpPr>
            <p:cNvPr id="11316" name="Google Shape;11316;p8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0" name="Google Shape;11320;p81"/>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1" name="Google Shape;11321;p81"/>
          <p:cNvGrpSpPr/>
          <p:nvPr/>
        </p:nvGrpSpPr>
        <p:grpSpPr>
          <a:xfrm>
            <a:off x="3974207" y="2248009"/>
            <a:ext cx="320143" cy="338491"/>
            <a:chOff x="3974207" y="2429009"/>
            <a:chExt cx="320143" cy="338491"/>
          </a:xfrm>
        </p:grpSpPr>
        <p:sp>
          <p:nvSpPr>
            <p:cNvPr id="11322" name="Google Shape;11322;p8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81"/>
          <p:cNvGrpSpPr/>
          <p:nvPr/>
        </p:nvGrpSpPr>
        <p:grpSpPr>
          <a:xfrm>
            <a:off x="2623237" y="2250047"/>
            <a:ext cx="355024" cy="332630"/>
            <a:chOff x="2623237" y="2431047"/>
            <a:chExt cx="355024" cy="332630"/>
          </a:xfrm>
        </p:grpSpPr>
        <p:sp>
          <p:nvSpPr>
            <p:cNvPr id="11325" name="Google Shape;11325;p8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81"/>
          <p:cNvGrpSpPr/>
          <p:nvPr/>
        </p:nvGrpSpPr>
        <p:grpSpPr>
          <a:xfrm>
            <a:off x="6657194" y="2253073"/>
            <a:ext cx="375507" cy="367925"/>
            <a:chOff x="6657194" y="2434073"/>
            <a:chExt cx="375507" cy="367925"/>
          </a:xfrm>
        </p:grpSpPr>
        <p:sp>
          <p:nvSpPr>
            <p:cNvPr id="11330" name="Google Shape;11330;p8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81"/>
          <p:cNvGrpSpPr/>
          <p:nvPr/>
        </p:nvGrpSpPr>
        <p:grpSpPr>
          <a:xfrm>
            <a:off x="7101317" y="2260655"/>
            <a:ext cx="367925" cy="352380"/>
            <a:chOff x="7101317" y="2441655"/>
            <a:chExt cx="367925" cy="352380"/>
          </a:xfrm>
        </p:grpSpPr>
        <p:sp>
          <p:nvSpPr>
            <p:cNvPr id="11334" name="Google Shape;11334;p8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81"/>
          <p:cNvGrpSpPr/>
          <p:nvPr/>
        </p:nvGrpSpPr>
        <p:grpSpPr>
          <a:xfrm>
            <a:off x="5756399" y="2253456"/>
            <a:ext cx="367925" cy="367161"/>
            <a:chOff x="5756399" y="2434456"/>
            <a:chExt cx="367925" cy="367161"/>
          </a:xfrm>
        </p:grpSpPr>
        <p:sp>
          <p:nvSpPr>
            <p:cNvPr id="11337" name="Google Shape;11337;p8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4" name="Google Shape;11344;p81"/>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1"/>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6" name="Google Shape;11346;p81"/>
          <p:cNvGrpSpPr/>
          <p:nvPr/>
        </p:nvGrpSpPr>
        <p:grpSpPr>
          <a:xfrm>
            <a:off x="7964906" y="2253073"/>
            <a:ext cx="373627" cy="367925"/>
            <a:chOff x="7964906" y="2434073"/>
            <a:chExt cx="373627" cy="367925"/>
          </a:xfrm>
        </p:grpSpPr>
        <p:sp>
          <p:nvSpPr>
            <p:cNvPr id="11347" name="Google Shape;11347;p8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1"/>
          <p:cNvGrpSpPr/>
          <p:nvPr/>
        </p:nvGrpSpPr>
        <p:grpSpPr>
          <a:xfrm>
            <a:off x="6194086" y="2256737"/>
            <a:ext cx="369837" cy="360471"/>
            <a:chOff x="6194086" y="2437737"/>
            <a:chExt cx="369837" cy="360471"/>
          </a:xfrm>
        </p:grpSpPr>
        <p:sp>
          <p:nvSpPr>
            <p:cNvPr id="11350" name="Google Shape;11350;p8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2" name="Google Shape;11352;p8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353" name="Google Shape;11353;p8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57"/>
        <p:cNvGrpSpPr/>
        <p:nvPr/>
      </p:nvGrpSpPr>
      <p:grpSpPr>
        <a:xfrm>
          <a:off x="0" y="0"/>
          <a:ext cx="0" cy="0"/>
          <a:chOff x="0" y="0"/>
          <a:chExt cx="0" cy="0"/>
        </a:xfrm>
      </p:grpSpPr>
      <p:grpSp>
        <p:nvGrpSpPr>
          <p:cNvPr id="11358" name="Google Shape;11358;p82"/>
          <p:cNvGrpSpPr/>
          <p:nvPr/>
        </p:nvGrpSpPr>
        <p:grpSpPr>
          <a:xfrm>
            <a:off x="3122257" y="1334344"/>
            <a:ext cx="294850" cy="349434"/>
            <a:chOff x="3122257" y="1508594"/>
            <a:chExt cx="294850" cy="349434"/>
          </a:xfrm>
        </p:grpSpPr>
        <p:sp>
          <p:nvSpPr>
            <p:cNvPr id="11359" name="Google Shape;11359;p8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82"/>
          <p:cNvGrpSpPr/>
          <p:nvPr/>
        </p:nvGrpSpPr>
        <p:grpSpPr>
          <a:xfrm>
            <a:off x="910723" y="1333962"/>
            <a:ext cx="251660" cy="350166"/>
            <a:chOff x="910723" y="1508212"/>
            <a:chExt cx="251660" cy="350166"/>
          </a:xfrm>
        </p:grpSpPr>
        <p:sp>
          <p:nvSpPr>
            <p:cNvPr id="11365" name="Google Shape;11365;p8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82"/>
          <p:cNvGrpSpPr/>
          <p:nvPr/>
        </p:nvGrpSpPr>
        <p:grpSpPr>
          <a:xfrm>
            <a:off x="1308631" y="1333580"/>
            <a:ext cx="350166" cy="350198"/>
            <a:chOff x="1308631" y="1507830"/>
            <a:chExt cx="350166" cy="350198"/>
          </a:xfrm>
        </p:grpSpPr>
        <p:sp>
          <p:nvSpPr>
            <p:cNvPr id="11383" name="Google Shape;11383;p8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82"/>
          <p:cNvGrpSpPr/>
          <p:nvPr/>
        </p:nvGrpSpPr>
        <p:grpSpPr>
          <a:xfrm>
            <a:off x="1756921" y="1335489"/>
            <a:ext cx="345997" cy="345997"/>
            <a:chOff x="1756921" y="1509739"/>
            <a:chExt cx="345997" cy="345997"/>
          </a:xfrm>
        </p:grpSpPr>
        <p:sp>
          <p:nvSpPr>
            <p:cNvPr id="11388" name="Google Shape;11388;p8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82"/>
          <p:cNvGrpSpPr/>
          <p:nvPr/>
        </p:nvGrpSpPr>
        <p:grpSpPr>
          <a:xfrm>
            <a:off x="2216956" y="1336253"/>
            <a:ext cx="318721" cy="345615"/>
            <a:chOff x="2216956" y="1510503"/>
            <a:chExt cx="318721" cy="345615"/>
          </a:xfrm>
        </p:grpSpPr>
        <p:sp>
          <p:nvSpPr>
            <p:cNvPr id="11406" name="Google Shape;11406;p8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82"/>
          <p:cNvGrpSpPr/>
          <p:nvPr/>
        </p:nvGrpSpPr>
        <p:grpSpPr>
          <a:xfrm>
            <a:off x="3988156" y="1394211"/>
            <a:ext cx="349052" cy="230049"/>
            <a:chOff x="3988156" y="1568461"/>
            <a:chExt cx="349052" cy="230049"/>
          </a:xfrm>
        </p:grpSpPr>
        <p:sp>
          <p:nvSpPr>
            <p:cNvPr id="11412" name="Google Shape;11412;p8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2"/>
          <p:cNvGrpSpPr/>
          <p:nvPr/>
        </p:nvGrpSpPr>
        <p:grpSpPr>
          <a:xfrm>
            <a:off x="2633037" y="1325623"/>
            <a:ext cx="379002" cy="366112"/>
            <a:chOff x="2633037" y="1499873"/>
            <a:chExt cx="379002" cy="366112"/>
          </a:xfrm>
        </p:grpSpPr>
        <p:sp>
          <p:nvSpPr>
            <p:cNvPr id="11420" name="Google Shape;11420;p8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82"/>
          <p:cNvGrpSpPr/>
          <p:nvPr/>
        </p:nvGrpSpPr>
        <p:grpSpPr>
          <a:xfrm>
            <a:off x="6675256" y="1341919"/>
            <a:ext cx="327823" cy="357009"/>
            <a:chOff x="6675256" y="1516169"/>
            <a:chExt cx="327823" cy="357009"/>
          </a:xfrm>
        </p:grpSpPr>
        <p:sp>
          <p:nvSpPr>
            <p:cNvPr id="11427" name="Google Shape;11427;p8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82"/>
          <p:cNvGrpSpPr/>
          <p:nvPr/>
        </p:nvGrpSpPr>
        <p:grpSpPr>
          <a:xfrm>
            <a:off x="8020159" y="1342301"/>
            <a:ext cx="300897" cy="356627"/>
            <a:chOff x="8020159" y="1516551"/>
            <a:chExt cx="300897" cy="356627"/>
          </a:xfrm>
        </p:grpSpPr>
        <p:sp>
          <p:nvSpPr>
            <p:cNvPr id="11437" name="Google Shape;11437;p8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82"/>
          <p:cNvGrpSpPr/>
          <p:nvPr/>
        </p:nvGrpSpPr>
        <p:grpSpPr>
          <a:xfrm>
            <a:off x="5377363" y="1341919"/>
            <a:ext cx="257357" cy="356627"/>
            <a:chOff x="5377363" y="1516169"/>
            <a:chExt cx="257357" cy="356627"/>
          </a:xfrm>
        </p:grpSpPr>
        <p:sp>
          <p:nvSpPr>
            <p:cNvPr id="11443" name="Google Shape;11443;p8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82"/>
          <p:cNvGrpSpPr/>
          <p:nvPr/>
        </p:nvGrpSpPr>
        <p:grpSpPr>
          <a:xfrm>
            <a:off x="4880567" y="1361620"/>
            <a:ext cx="356245" cy="317607"/>
            <a:chOff x="4880567" y="1535870"/>
            <a:chExt cx="356245" cy="317607"/>
          </a:xfrm>
        </p:grpSpPr>
        <p:sp>
          <p:nvSpPr>
            <p:cNvPr id="11461" name="Google Shape;11461;p8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82"/>
          <p:cNvGrpSpPr/>
          <p:nvPr/>
        </p:nvGrpSpPr>
        <p:grpSpPr>
          <a:xfrm>
            <a:off x="5771483" y="1341537"/>
            <a:ext cx="357359" cy="357391"/>
            <a:chOff x="5771483" y="1515787"/>
            <a:chExt cx="357359" cy="357391"/>
          </a:xfrm>
        </p:grpSpPr>
        <p:sp>
          <p:nvSpPr>
            <p:cNvPr id="11467" name="Google Shape;11467;p8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2"/>
          <p:cNvGrpSpPr/>
          <p:nvPr/>
        </p:nvGrpSpPr>
        <p:grpSpPr>
          <a:xfrm>
            <a:off x="7121669" y="1359360"/>
            <a:ext cx="321362" cy="321362"/>
            <a:chOff x="7121669" y="1533610"/>
            <a:chExt cx="321362" cy="321362"/>
          </a:xfrm>
        </p:grpSpPr>
        <p:sp>
          <p:nvSpPr>
            <p:cNvPr id="11472" name="Google Shape;11472;p8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82"/>
          <p:cNvGrpSpPr/>
          <p:nvPr/>
        </p:nvGrpSpPr>
        <p:grpSpPr>
          <a:xfrm>
            <a:off x="7562766" y="1340614"/>
            <a:ext cx="327059" cy="360192"/>
            <a:chOff x="7562766" y="1514864"/>
            <a:chExt cx="327059" cy="360192"/>
          </a:xfrm>
        </p:grpSpPr>
        <p:sp>
          <p:nvSpPr>
            <p:cNvPr id="11477" name="Google Shape;11477;p8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2"/>
          <p:cNvGrpSpPr/>
          <p:nvPr/>
        </p:nvGrpSpPr>
        <p:grpSpPr>
          <a:xfrm>
            <a:off x="6221229" y="1324423"/>
            <a:ext cx="361636" cy="362183"/>
            <a:chOff x="6259175" y="1559008"/>
            <a:chExt cx="271743" cy="272093"/>
          </a:xfrm>
        </p:grpSpPr>
        <p:sp>
          <p:nvSpPr>
            <p:cNvPr id="11482" name="Google Shape;11482;p8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2"/>
          <p:cNvGrpSpPr/>
          <p:nvPr/>
        </p:nvGrpSpPr>
        <p:grpSpPr>
          <a:xfrm>
            <a:off x="6671087" y="1835054"/>
            <a:ext cx="332757" cy="281833"/>
            <a:chOff x="6671087" y="2009304"/>
            <a:chExt cx="332757" cy="281833"/>
          </a:xfrm>
        </p:grpSpPr>
        <p:sp>
          <p:nvSpPr>
            <p:cNvPr id="11500" name="Google Shape;11500;p8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2" name="Google Shape;11502;p82"/>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3" name="Google Shape;11503;p82"/>
          <p:cNvGrpSpPr/>
          <p:nvPr/>
        </p:nvGrpSpPr>
        <p:grpSpPr>
          <a:xfrm>
            <a:off x="2201806" y="1802335"/>
            <a:ext cx="349784" cy="349434"/>
            <a:chOff x="2201806" y="1976585"/>
            <a:chExt cx="349784" cy="349434"/>
          </a:xfrm>
        </p:grpSpPr>
        <p:sp>
          <p:nvSpPr>
            <p:cNvPr id="11504" name="Google Shape;11504;p8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2"/>
          <p:cNvGrpSpPr/>
          <p:nvPr/>
        </p:nvGrpSpPr>
        <p:grpSpPr>
          <a:xfrm>
            <a:off x="3094217" y="1802335"/>
            <a:ext cx="350198" cy="350548"/>
            <a:chOff x="3094217" y="1976585"/>
            <a:chExt cx="350198" cy="350548"/>
          </a:xfrm>
        </p:grpSpPr>
        <p:sp>
          <p:nvSpPr>
            <p:cNvPr id="11509" name="Google Shape;11509;p8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2" name="Google Shape;11522;p82"/>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3" name="Google Shape;11523;p82"/>
          <p:cNvGrpSpPr/>
          <p:nvPr/>
        </p:nvGrpSpPr>
        <p:grpSpPr>
          <a:xfrm>
            <a:off x="3979435" y="1802335"/>
            <a:ext cx="345265" cy="349848"/>
            <a:chOff x="3979435" y="1976585"/>
            <a:chExt cx="345265" cy="349848"/>
          </a:xfrm>
        </p:grpSpPr>
        <p:sp>
          <p:nvSpPr>
            <p:cNvPr id="11524" name="Google Shape;11524;p8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82"/>
          <p:cNvGrpSpPr/>
          <p:nvPr/>
        </p:nvGrpSpPr>
        <p:grpSpPr>
          <a:xfrm>
            <a:off x="3541011" y="1334344"/>
            <a:ext cx="350166" cy="349434"/>
            <a:chOff x="3541011" y="1508594"/>
            <a:chExt cx="350166" cy="349434"/>
          </a:xfrm>
        </p:grpSpPr>
        <p:sp>
          <p:nvSpPr>
            <p:cNvPr id="11542" name="Google Shape;11542;p8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2"/>
          <p:cNvGrpSpPr/>
          <p:nvPr/>
        </p:nvGrpSpPr>
        <p:grpSpPr>
          <a:xfrm>
            <a:off x="3576626" y="1801571"/>
            <a:ext cx="284251" cy="351694"/>
            <a:chOff x="3576626" y="1975821"/>
            <a:chExt cx="284251" cy="351694"/>
          </a:xfrm>
        </p:grpSpPr>
        <p:sp>
          <p:nvSpPr>
            <p:cNvPr id="11556" name="Google Shape;11556;p8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82"/>
          <p:cNvGrpSpPr/>
          <p:nvPr/>
        </p:nvGrpSpPr>
        <p:grpSpPr>
          <a:xfrm>
            <a:off x="2722090" y="2715912"/>
            <a:ext cx="238770" cy="371841"/>
            <a:chOff x="2722090" y="2890162"/>
            <a:chExt cx="238770" cy="371841"/>
          </a:xfrm>
        </p:grpSpPr>
        <p:sp>
          <p:nvSpPr>
            <p:cNvPr id="11560" name="Google Shape;11560;p8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3" name="Google Shape;11563;p82"/>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4" name="Google Shape;11564;p82"/>
          <p:cNvGrpSpPr/>
          <p:nvPr/>
        </p:nvGrpSpPr>
        <p:grpSpPr>
          <a:xfrm>
            <a:off x="6216367" y="1795906"/>
            <a:ext cx="361147" cy="361147"/>
            <a:chOff x="6216367" y="1970156"/>
            <a:chExt cx="361147" cy="361147"/>
          </a:xfrm>
        </p:grpSpPr>
        <p:sp>
          <p:nvSpPr>
            <p:cNvPr id="11565" name="Google Shape;11565;p8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82"/>
          <p:cNvGrpSpPr/>
          <p:nvPr/>
        </p:nvGrpSpPr>
        <p:grpSpPr>
          <a:xfrm>
            <a:off x="1289311" y="2751972"/>
            <a:ext cx="408156" cy="299783"/>
            <a:chOff x="1289311" y="2926222"/>
            <a:chExt cx="408156" cy="299783"/>
          </a:xfrm>
        </p:grpSpPr>
        <p:sp>
          <p:nvSpPr>
            <p:cNvPr id="11570" name="Google Shape;11570;p8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82"/>
          <p:cNvGrpSpPr/>
          <p:nvPr/>
        </p:nvGrpSpPr>
        <p:grpSpPr>
          <a:xfrm>
            <a:off x="7978465" y="1795142"/>
            <a:ext cx="361147" cy="360797"/>
            <a:chOff x="7978465" y="1969392"/>
            <a:chExt cx="361147" cy="360797"/>
          </a:xfrm>
        </p:grpSpPr>
        <p:sp>
          <p:nvSpPr>
            <p:cNvPr id="11573" name="Google Shape;11573;p8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2" name="Google Shape;11582;p82"/>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3" name="Google Shape;11583;p82"/>
          <p:cNvGrpSpPr/>
          <p:nvPr/>
        </p:nvGrpSpPr>
        <p:grpSpPr>
          <a:xfrm>
            <a:off x="854261" y="2734563"/>
            <a:ext cx="377474" cy="335748"/>
            <a:chOff x="854261" y="2908813"/>
            <a:chExt cx="377474" cy="335748"/>
          </a:xfrm>
        </p:grpSpPr>
        <p:sp>
          <p:nvSpPr>
            <p:cNvPr id="11584" name="Google Shape;11584;p8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82"/>
          <p:cNvGrpSpPr/>
          <p:nvPr/>
        </p:nvGrpSpPr>
        <p:grpSpPr>
          <a:xfrm>
            <a:off x="1749728" y="2720527"/>
            <a:ext cx="386927" cy="363438"/>
            <a:chOff x="1749728" y="2894777"/>
            <a:chExt cx="386927" cy="363438"/>
          </a:xfrm>
        </p:grpSpPr>
        <p:sp>
          <p:nvSpPr>
            <p:cNvPr id="11590" name="Google Shape;11590;p8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2"/>
          <p:cNvGrpSpPr/>
          <p:nvPr/>
        </p:nvGrpSpPr>
        <p:grpSpPr>
          <a:xfrm>
            <a:off x="7098912" y="1795142"/>
            <a:ext cx="359651" cy="361560"/>
            <a:chOff x="7098912" y="1969392"/>
            <a:chExt cx="359651" cy="361560"/>
          </a:xfrm>
        </p:grpSpPr>
        <p:sp>
          <p:nvSpPr>
            <p:cNvPr id="11598" name="Google Shape;11598;p8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1" name="Google Shape;11611;p82"/>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2" name="Google Shape;11612;p82"/>
          <p:cNvGrpSpPr/>
          <p:nvPr/>
        </p:nvGrpSpPr>
        <p:grpSpPr>
          <a:xfrm>
            <a:off x="5352728" y="1815989"/>
            <a:ext cx="327091" cy="322508"/>
            <a:chOff x="5352728" y="1990239"/>
            <a:chExt cx="327091" cy="322508"/>
          </a:xfrm>
        </p:grpSpPr>
        <p:sp>
          <p:nvSpPr>
            <p:cNvPr id="11613" name="Google Shape;11613;p8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82"/>
          <p:cNvGrpSpPr/>
          <p:nvPr/>
        </p:nvGrpSpPr>
        <p:grpSpPr>
          <a:xfrm>
            <a:off x="7538896" y="1795906"/>
            <a:ext cx="361147" cy="361529"/>
            <a:chOff x="7538896" y="1970156"/>
            <a:chExt cx="361147" cy="361529"/>
          </a:xfrm>
        </p:grpSpPr>
        <p:sp>
          <p:nvSpPr>
            <p:cNvPr id="11617" name="Google Shape;11617;p8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82"/>
          <p:cNvGrpSpPr/>
          <p:nvPr/>
        </p:nvGrpSpPr>
        <p:grpSpPr>
          <a:xfrm>
            <a:off x="4896099" y="1796670"/>
            <a:ext cx="358155" cy="358123"/>
            <a:chOff x="4896099" y="1970920"/>
            <a:chExt cx="358155" cy="358123"/>
          </a:xfrm>
        </p:grpSpPr>
        <p:sp>
          <p:nvSpPr>
            <p:cNvPr id="11624" name="Google Shape;11624;p8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82"/>
          <p:cNvGrpSpPr/>
          <p:nvPr/>
        </p:nvGrpSpPr>
        <p:grpSpPr>
          <a:xfrm>
            <a:off x="4048787" y="2802769"/>
            <a:ext cx="283488" cy="198604"/>
            <a:chOff x="4048787" y="2977019"/>
            <a:chExt cx="283488" cy="198604"/>
          </a:xfrm>
        </p:grpSpPr>
        <p:sp>
          <p:nvSpPr>
            <p:cNvPr id="11628" name="Google Shape;11628;p8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82"/>
          <p:cNvGrpSpPr/>
          <p:nvPr/>
        </p:nvGrpSpPr>
        <p:grpSpPr>
          <a:xfrm>
            <a:off x="4054103" y="2255941"/>
            <a:ext cx="218687" cy="349052"/>
            <a:chOff x="4054103" y="2430191"/>
            <a:chExt cx="218687" cy="349052"/>
          </a:xfrm>
        </p:grpSpPr>
        <p:sp>
          <p:nvSpPr>
            <p:cNvPr id="11635" name="Google Shape;11635;p8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82"/>
          <p:cNvGrpSpPr/>
          <p:nvPr/>
        </p:nvGrpSpPr>
        <p:grpSpPr>
          <a:xfrm>
            <a:off x="2185128" y="2253299"/>
            <a:ext cx="382758" cy="356595"/>
            <a:chOff x="2185128" y="2427549"/>
            <a:chExt cx="382758" cy="356595"/>
          </a:xfrm>
        </p:grpSpPr>
        <p:sp>
          <p:nvSpPr>
            <p:cNvPr id="11638" name="Google Shape;11638;p8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82"/>
          <p:cNvGrpSpPr/>
          <p:nvPr/>
        </p:nvGrpSpPr>
        <p:grpSpPr>
          <a:xfrm>
            <a:off x="2656907" y="2265043"/>
            <a:ext cx="332757" cy="332343"/>
            <a:chOff x="2656907" y="2439293"/>
            <a:chExt cx="332757" cy="332343"/>
          </a:xfrm>
        </p:grpSpPr>
        <p:sp>
          <p:nvSpPr>
            <p:cNvPr id="11643" name="Google Shape;11643;p8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82"/>
          <p:cNvGrpSpPr/>
          <p:nvPr/>
        </p:nvGrpSpPr>
        <p:grpSpPr>
          <a:xfrm>
            <a:off x="1731523" y="2248366"/>
            <a:ext cx="399435" cy="365698"/>
            <a:chOff x="1731523" y="2422616"/>
            <a:chExt cx="399435" cy="365698"/>
          </a:xfrm>
        </p:grpSpPr>
        <p:sp>
          <p:nvSpPr>
            <p:cNvPr id="11651" name="Google Shape;11651;p8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82"/>
          <p:cNvGrpSpPr/>
          <p:nvPr/>
        </p:nvGrpSpPr>
        <p:grpSpPr>
          <a:xfrm>
            <a:off x="3097241" y="2259314"/>
            <a:ext cx="344883" cy="343387"/>
            <a:chOff x="3097241" y="2433564"/>
            <a:chExt cx="344883" cy="343387"/>
          </a:xfrm>
        </p:grpSpPr>
        <p:sp>
          <p:nvSpPr>
            <p:cNvPr id="11655" name="Google Shape;11655;p8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82"/>
          <p:cNvGrpSpPr/>
          <p:nvPr/>
        </p:nvGrpSpPr>
        <p:grpSpPr>
          <a:xfrm>
            <a:off x="1278299" y="2265043"/>
            <a:ext cx="410829" cy="332343"/>
            <a:chOff x="1278299" y="2439293"/>
            <a:chExt cx="410829" cy="332343"/>
          </a:xfrm>
        </p:grpSpPr>
        <p:sp>
          <p:nvSpPr>
            <p:cNvPr id="11665" name="Google Shape;11665;p8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82"/>
          <p:cNvGrpSpPr/>
          <p:nvPr/>
        </p:nvGrpSpPr>
        <p:grpSpPr>
          <a:xfrm>
            <a:off x="2661459" y="1840751"/>
            <a:ext cx="322508" cy="273494"/>
            <a:chOff x="2661459" y="2015001"/>
            <a:chExt cx="322508" cy="273494"/>
          </a:xfrm>
        </p:grpSpPr>
        <p:sp>
          <p:nvSpPr>
            <p:cNvPr id="11674" name="Google Shape;11674;p8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82"/>
          <p:cNvGrpSpPr/>
          <p:nvPr/>
        </p:nvGrpSpPr>
        <p:grpSpPr>
          <a:xfrm>
            <a:off x="870939" y="2265043"/>
            <a:ext cx="331993" cy="331993"/>
            <a:chOff x="870939" y="2439293"/>
            <a:chExt cx="331993" cy="331993"/>
          </a:xfrm>
        </p:grpSpPr>
        <p:sp>
          <p:nvSpPr>
            <p:cNvPr id="11677" name="Google Shape;11677;p8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82"/>
          <p:cNvGrpSpPr/>
          <p:nvPr/>
        </p:nvGrpSpPr>
        <p:grpSpPr>
          <a:xfrm>
            <a:off x="6644957" y="2282103"/>
            <a:ext cx="371395" cy="278904"/>
            <a:chOff x="6644957" y="2456353"/>
            <a:chExt cx="371395" cy="278904"/>
          </a:xfrm>
        </p:grpSpPr>
        <p:sp>
          <p:nvSpPr>
            <p:cNvPr id="11694" name="Google Shape;11694;p8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2"/>
          <p:cNvGrpSpPr/>
          <p:nvPr/>
        </p:nvGrpSpPr>
        <p:grpSpPr>
          <a:xfrm>
            <a:off x="5388757" y="2240409"/>
            <a:ext cx="260349" cy="362292"/>
            <a:chOff x="5388757" y="2414659"/>
            <a:chExt cx="260349" cy="362292"/>
          </a:xfrm>
        </p:grpSpPr>
        <p:sp>
          <p:nvSpPr>
            <p:cNvPr id="11700" name="Google Shape;11700;p8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82"/>
          <p:cNvGrpSpPr/>
          <p:nvPr/>
        </p:nvGrpSpPr>
        <p:grpSpPr>
          <a:xfrm>
            <a:off x="3567142" y="2731507"/>
            <a:ext cx="348288" cy="340331"/>
            <a:chOff x="3567142" y="2905757"/>
            <a:chExt cx="348288" cy="340331"/>
          </a:xfrm>
        </p:grpSpPr>
        <p:sp>
          <p:nvSpPr>
            <p:cNvPr id="11721" name="Google Shape;11721;p8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82"/>
          <p:cNvGrpSpPr/>
          <p:nvPr/>
        </p:nvGrpSpPr>
        <p:grpSpPr>
          <a:xfrm>
            <a:off x="870939" y="1801571"/>
            <a:ext cx="332375" cy="350071"/>
            <a:chOff x="870939" y="1975821"/>
            <a:chExt cx="332375" cy="350071"/>
          </a:xfrm>
        </p:grpSpPr>
        <p:sp>
          <p:nvSpPr>
            <p:cNvPr id="11727" name="Google Shape;11727;p8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82"/>
          <p:cNvGrpSpPr/>
          <p:nvPr/>
        </p:nvGrpSpPr>
        <p:grpSpPr>
          <a:xfrm>
            <a:off x="7967103" y="2240791"/>
            <a:ext cx="355863" cy="361911"/>
            <a:chOff x="7967103" y="2415041"/>
            <a:chExt cx="355863" cy="361911"/>
          </a:xfrm>
        </p:grpSpPr>
        <p:sp>
          <p:nvSpPr>
            <p:cNvPr id="11732" name="Google Shape;11732;p8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3" name="Google Shape;11743;p82"/>
          <p:cNvGrpSpPr/>
          <p:nvPr/>
        </p:nvGrpSpPr>
        <p:grpSpPr>
          <a:xfrm>
            <a:off x="7529411" y="2240409"/>
            <a:ext cx="355863" cy="362292"/>
            <a:chOff x="7529411" y="2414659"/>
            <a:chExt cx="355863" cy="362292"/>
          </a:xfrm>
        </p:grpSpPr>
        <p:sp>
          <p:nvSpPr>
            <p:cNvPr id="11744" name="Google Shape;11744;p8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82"/>
          <p:cNvGrpSpPr/>
          <p:nvPr/>
        </p:nvGrpSpPr>
        <p:grpSpPr>
          <a:xfrm>
            <a:off x="5733194" y="2257468"/>
            <a:ext cx="446826" cy="327059"/>
            <a:chOff x="5733194" y="2431718"/>
            <a:chExt cx="446826" cy="327059"/>
          </a:xfrm>
        </p:grpSpPr>
        <p:sp>
          <p:nvSpPr>
            <p:cNvPr id="11757" name="Google Shape;11757;p8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82"/>
          <p:cNvGrpSpPr/>
          <p:nvPr/>
        </p:nvGrpSpPr>
        <p:grpSpPr>
          <a:xfrm>
            <a:off x="4876780" y="2243814"/>
            <a:ext cx="407774" cy="356627"/>
            <a:chOff x="4876780" y="2418064"/>
            <a:chExt cx="407774" cy="356627"/>
          </a:xfrm>
        </p:grpSpPr>
        <p:sp>
          <p:nvSpPr>
            <p:cNvPr id="11761" name="Google Shape;11761;p8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2"/>
          <p:cNvGrpSpPr/>
          <p:nvPr/>
        </p:nvGrpSpPr>
        <p:grpSpPr>
          <a:xfrm>
            <a:off x="7070872" y="2236621"/>
            <a:ext cx="398321" cy="371013"/>
            <a:chOff x="7070872" y="2410871"/>
            <a:chExt cx="398321" cy="371013"/>
          </a:xfrm>
        </p:grpSpPr>
        <p:sp>
          <p:nvSpPr>
            <p:cNvPr id="11770" name="Google Shape;11770;p8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4" name="Google Shape;11774;p82"/>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5" name="Google Shape;11775;p82"/>
          <p:cNvGrpSpPr/>
          <p:nvPr/>
        </p:nvGrpSpPr>
        <p:grpSpPr>
          <a:xfrm>
            <a:off x="5318259" y="2807861"/>
            <a:ext cx="371013" cy="220787"/>
            <a:chOff x="5318259" y="2982111"/>
            <a:chExt cx="371013" cy="220787"/>
          </a:xfrm>
        </p:grpSpPr>
        <p:sp>
          <p:nvSpPr>
            <p:cNvPr id="11776" name="Google Shape;11776;p8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82"/>
          <p:cNvGrpSpPr/>
          <p:nvPr/>
        </p:nvGrpSpPr>
        <p:grpSpPr>
          <a:xfrm>
            <a:off x="7073928" y="2731507"/>
            <a:ext cx="371395" cy="371809"/>
            <a:chOff x="7073928" y="2905757"/>
            <a:chExt cx="371395" cy="371809"/>
          </a:xfrm>
        </p:grpSpPr>
        <p:sp>
          <p:nvSpPr>
            <p:cNvPr id="11785" name="Google Shape;11785;p8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82"/>
          <p:cNvGrpSpPr/>
          <p:nvPr/>
        </p:nvGrpSpPr>
        <p:grpSpPr>
          <a:xfrm>
            <a:off x="6188327" y="2781158"/>
            <a:ext cx="371395" cy="272857"/>
            <a:chOff x="6188327" y="2955408"/>
            <a:chExt cx="371395" cy="272857"/>
          </a:xfrm>
        </p:grpSpPr>
        <p:sp>
          <p:nvSpPr>
            <p:cNvPr id="11789" name="Google Shape;11789;p8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2"/>
          <p:cNvGrpSpPr/>
          <p:nvPr/>
        </p:nvGrpSpPr>
        <p:grpSpPr>
          <a:xfrm>
            <a:off x="7521454" y="2731889"/>
            <a:ext cx="359651" cy="371013"/>
            <a:chOff x="7521454" y="2906139"/>
            <a:chExt cx="359651" cy="371013"/>
          </a:xfrm>
        </p:grpSpPr>
        <p:sp>
          <p:nvSpPr>
            <p:cNvPr id="11792" name="Google Shape;11792;p8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82"/>
          <p:cNvGrpSpPr/>
          <p:nvPr/>
        </p:nvGrpSpPr>
        <p:grpSpPr>
          <a:xfrm>
            <a:off x="5782845" y="2732271"/>
            <a:ext cx="301661" cy="371013"/>
            <a:chOff x="5782845" y="2906521"/>
            <a:chExt cx="301661" cy="371013"/>
          </a:xfrm>
        </p:grpSpPr>
        <p:sp>
          <p:nvSpPr>
            <p:cNvPr id="11798" name="Google Shape;11798;p8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82"/>
          <p:cNvGrpSpPr/>
          <p:nvPr/>
        </p:nvGrpSpPr>
        <p:grpSpPr>
          <a:xfrm>
            <a:off x="3539102" y="2253299"/>
            <a:ext cx="355099" cy="355481"/>
            <a:chOff x="3539102" y="2427549"/>
            <a:chExt cx="355099" cy="355481"/>
          </a:xfrm>
        </p:grpSpPr>
        <p:sp>
          <p:nvSpPr>
            <p:cNvPr id="11802" name="Google Shape;11802;p8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2"/>
          <p:cNvGrpSpPr/>
          <p:nvPr/>
        </p:nvGrpSpPr>
        <p:grpSpPr>
          <a:xfrm>
            <a:off x="6630539" y="2743252"/>
            <a:ext cx="371777" cy="349434"/>
            <a:chOff x="6630539" y="2917502"/>
            <a:chExt cx="371777" cy="349434"/>
          </a:xfrm>
        </p:grpSpPr>
        <p:sp>
          <p:nvSpPr>
            <p:cNvPr id="11805" name="Google Shape;11805;p8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2" name="Google Shape;11812;p82"/>
          <p:cNvGrpSpPr/>
          <p:nvPr/>
        </p:nvGrpSpPr>
        <p:grpSpPr>
          <a:xfrm>
            <a:off x="2171474" y="3194979"/>
            <a:ext cx="408156" cy="343737"/>
            <a:chOff x="2171474" y="3369229"/>
            <a:chExt cx="408156" cy="343737"/>
          </a:xfrm>
        </p:grpSpPr>
        <p:sp>
          <p:nvSpPr>
            <p:cNvPr id="11813" name="Google Shape;11813;p8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82"/>
          <p:cNvGrpSpPr/>
          <p:nvPr/>
        </p:nvGrpSpPr>
        <p:grpSpPr>
          <a:xfrm>
            <a:off x="4891198" y="2750858"/>
            <a:ext cx="334634" cy="334634"/>
            <a:chOff x="4891198" y="2925108"/>
            <a:chExt cx="334634" cy="334634"/>
          </a:xfrm>
        </p:grpSpPr>
        <p:sp>
          <p:nvSpPr>
            <p:cNvPr id="11818" name="Google Shape;11818;p8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82"/>
          <p:cNvGrpSpPr/>
          <p:nvPr/>
        </p:nvGrpSpPr>
        <p:grpSpPr>
          <a:xfrm>
            <a:off x="7976174" y="2750858"/>
            <a:ext cx="334666" cy="334634"/>
            <a:chOff x="7976174" y="2925108"/>
            <a:chExt cx="334666" cy="334634"/>
          </a:xfrm>
        </p:grpSpPr>
        <p:sp>
          <p:nvSpPr>
            <p:cNvPr id="11827" name="Google Shape;11827;p8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82"/>
          <p:cNvGrpSpPr/>
          <p:nvPr/>
        </p:nvGrpSpPr>
        <p:grpSpPr>
          <a:xfrm>
            <a:off x="3091957" y="3199881"/>
            <a:ext cx="354717" cy="332757"/>
            <a:chOff x="3091957" y="3374131"/>
            <a:chExt cx="354717" cy="332757"/>
          </a:xfrm>
        </p:grpSpPr>
        <p:sp>
          <p:nvSpPr>
            <p:cNvPr id="11837" name="Google Shape;11837;p8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82"/>
          <p:cNvGrpSpPr/>
          <p:nvPr/>
        </p:nvGrpSpPr>
        <p:grpSpPr>
          <a:xfrm>
            <a:off x="3988156" y="3205960"/>
            <a:ext cx="353954" cy="318880"/>
            <a:chOff x="3988156" y="3380210"/>
            <a:chExt cx="353954" cy="318880"/>
          </a:xfrm>
        </p:grpSpPr>
        <p:sp>
          <p:nvSpPr>
            <p:cNvPr id="11844" name="Google Shape;11844;p8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2"/>
          <p:cNvGrpSpPr/>
          <p:nvPr/>
        </p:nvGrpSpPr>
        <p:grpSpPr>
          <a:xfrm>
            <a:off x="3541011" y="3193070"/>
            <a:ext cx="348257" cy="346188"/>
            <a:chOff x="3541011" y="3367320"/>
            <a:chExt cx="348257" cy="346188"/>
          </a:xfrm>
        </p:grpSpPr>
        <p:sp>
          <p:nvSpPr>
            <p:cNvPr id="11850" name="Google Shape;11850;p8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82"/>
          <p:cNvGrpSpPr/>
          <p:nvPr/>
        </p:nvGrpSpPr>
        <p:grpSpPr>
          <a:xfrm>
            <a:off x="1314678" y="3183967"/>
            <a:ext cx="334666" cy="365348"/>
            <a:chOff x="1314678" y="3358217"/>
            <a:chExt cx="334666" cy="365348"/>
          </a:xfrm>
        </p:grpSpPr>
        <p:sp>
          <p:nvSpPr>
            <p:cNvPr id="11855" name="Google Shape;11855;p8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2"/>
          <p:cNvGrpSpPr/>
          <p:nvPr/>
        </p:nvGrpSpPr>
        <p:grpSpPr>
          <a:xfrm>
            <a:off x="1748582" y="3198385"/>
            <a:ext cx="359269" cy="335780"/>
            <a:chOff x="1748582" y="3372635"/>
            <a:chExt cx="359269" cy="335780"/>
          </a:xfrm>
        </p:grpSpPr>
        <p:sp>
          <p:nvSpPr>
            <p:cNvPr id="11861" name="Google Shape;11861;p8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2" name="Google Shape;11862;p82"/>
            <p:cNvGrpSpPr/>
            <p:nvPr/>
          </p:nvGrpSpPr>
          <p:grpSpPr>
            <a:xfrm>
              <a:off x="1748582" y="3372635"/>
              <a:ext cx="333520" cy="335780"/>
              <a:chOff x="1748582" y="3372635"/>
              <a:chExt cx="333520" cy="335780"/>
            </a:xfrm>
          </p:grpSpPr>
          <p:sp>
            <p:nvSpPr>
              <p:cNvPr id="11863" name="Google Shape;11863;p8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6" name="Google Shape;11866;p82"/>
          <p:cNvGrpSpPr/>
          <p:nvPr/>
        </p:nvGrpSpPr>
        <p:grpSpPr>
          <a:xfrm>
            <a:off x="2640993" y="3183585"/>
            <a:ext cx="365348" cy="364966"/>
            <a:chOff x="2640993" y="3357835"/>
            <a:chExt cx="365348" cy="364966"/>
          </a:xfrm>
        </p:grpSpPr>
        <p:sp>
          <p:nvSpPr>
            <p:cNvPr id="11867" name="Google Shape;11867;p8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82"/>
          <p:cNvGrpSpPr/>
          <p:nvPr/>
        </p:nvGrpSpPr>
        <p:grpSpPr>
          <a:xfrm>
            <a:off x="4886264" y="3191924"/>
            <a:ext cx="350548" cy="350198"/>
            <a:chOff x="4886264" y="3366174"/>
            <a:chExt cx="350548" cy="350198"/>
          </a:xfrm>
        </p:grpSpPr>
        <p:sp>
          <p:nvSpPr>
            <p:cNvPr id="11878" name="Google Shape;11878;p8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82"/>
          <p:cNvGrpSpPr/>
          <p:nvPr/>
        </p:nvGrpSpPr>
        <p:grpSpPr>
          <a:xfrm>
            <a:off x="5331913" y="3239697"/>
            <a:ext cx="347143" cy="254684"/>
            <a:chOff x="5331913" y="3413947"/>
            <a:chExt cx="347143" cy="254684"/>
          </a:xfrm>
        </p:grpSpPr>
        <p:sp>
          <p:nvSpPr>
            <p:cNvPr id="11892" name="Google Shape;11892;p8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82"/>
          <p:cNvGrpSpPr/>
          <p:nvPr/>
        </p:nvGrpSpPr>
        <p:grpSpPr>
          <a:xfrm>
            <a:off x="5776798" y="3235528"/>
            <a:ext cx="346379" cy="264518"/>
            <a:chOff x="5776798" y="3409778"/>
            <a:chExt cx="346379" cy="264518"/>
          </a:xfrm>
        </p:grpSpPr>
        <p:sp>
          <p:nvSpPr>
            <p:cNvPr id="11899" name="Google Shape;11899;p8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82"/>
          <p:cNvGrpSpPr/>
          <p:nvPr/>
        </p:nvGrpSpPr>
        <p:grpSpPr>
          <a:xfrm>
            <a:off x="7108015" y="3222255"/>
            <a:ext cx="344883" cy="290299"/>
            <a:chOff x="7108015" y="3396505"/>
            <a:chExt cx="344883" cy="290299"/>
          </a:xfrm>
        </p:grpSpPr>
        <p:sp>
          <p:nvSpPr>
            <p:cNvPr id="11906" name="Google Shape;11906;p8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82"/>
          <p:cNvGrpSpPr/>
          <p:nvPr/>
        </p:nvGrpSpPr>
        <p:grpSpPr>
          <a:xfrm>
            <a:off x="7551754" y="3216558"/>
            <a:ext cx="344883" cy="301311"/>
            <a:chOff x="7551754" y="3390808"/>
            <a:chExt cx="344883" cy="301311"/>
          </a:xfrm>
        </p:grpSpPr>
        <p:sp>
          <p:nvSpPr>
            <p:cNvPr id="11911" name="Google Shape;11911;p8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82"/>
          <p:cNvGrpSpPr/>
          <p:nvPr/>
        </p:nvGrpSpPr>
        <p:grpSpPr>
          <a:xfrm>
            <a:off x="6707084" y="3213153"/>
            <a:ext cx="261145" cy="308504"/>
            <a:chOff x="6707084" y="3387403"/>
            <a:chExt cx="261145" cy="308504"/>
          </a:xfrm>
        </p:grpSpPr>
        <p:sp>
          <p:nvSpPr>
            <p:cNvPr id="11923" name="Google Shape;11923;p8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82"/>
          <p:cNvGrpSpPr/>
          <p:nvPr/>
        </p:nvGrpSpPr>
        <p:grpSpPr>
          <a:xfrm>
            <a:off x="848978" y="4123387"/>
            <a:ext cx="377824" cy="324418"/>
            <a:chOff x="848978" y="4297637"/>
            <a:chExt cx="377824" cy="324418"/>
          </a:xfrm>
        </p:grpSpPr>
        <p:sp>
          <p:nvSpPr>
            <p:cNvPr id="11928" name="Google Shape;11928;p8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2"/>
          <p:cNvGrpSpPr/>
          <p:nvPr/>
        </p:nvGrpSpPr>
        <p:grpSpPr>
          <a:xfrm>
            <a:off x="1754279" y="4112343"/>
            <a:ext cx="351439" cy="345965"/>
            <a:chOff x="1754279" y="4286593"/>
            <a:chExt cx="351439" cy="345965"/>
          </a:xfrm>
        </p:grpSpPr>
        <p:sp>
          <p:nvSpPr>
            <p:cNvPr id="11931" name="Google Shape;11931;p8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82"/>
          <p:cNvGrpSpPr/>
          <p:nvPr/>
        </p:nvGrpSpPr>
        <p:grpSpPr>
          <a:xfrm>
            <a:off x="3996113" y="4116926"/>
            <a:ext cx="336512" cy="335048"/>
            <a:chOff x="3996113" y="4291176"/>
            <a:chExt cx="336512" cy="335048"/>
          </a:xfrm>
        </p:grpSpPr>
        <p:sp>
          <p:nvSpPr>
            <p:cNvPr id="11937" name="Google Shape;11937;p8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0" name="Google Shape;11940;p82"/>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1" name="Google Shape;11941;p82"/>
          <p:cNvGrpSpPr/>
          <p:nvPr/>
        </p:nvGrpSpPr>
        <p:grpSpPr>
          <a:xfrm>
            <a:off x="2179081" y="4111261"/>
            <a:ext cx="397525" cy="348670"/>
            <a:chOff x="2179081" y="4285511"/>
            <a:chExt cx="397525" cy="348670"/>
          </a:xfrm>
        </p:grpSpPr>
        <p:sp>
          <p:nvSpPr>
            <p:cNvPr id="11942" name="Google Shape;11942;p8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82"/>
          <p:cNvGrpSpPr/>
          <p:nvPr/>
        </p:nvGrpSpPr>
        <p:grpSpPr>
          <a:xfrm>
            <a:off x="3584201" y="4120746"/>
            <a:ext cx="267574" cy="329415"/>
            <a:chOff x="3584201" y="4294996"/>
            <a:chExt cx="267574" cy="329415"/>
          </a:xfrm>
        </p:grpSpPr>
        <p:sp>
          <p:nvSpPr>
            <p:cNvPr id="11945" name="Google Shape;11945;p8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2"/>
          <p:cNvGrpSpPr/>
          <p:nvPr/>
        </p:nvGrpSpPr>
        <p:grpSpPr>
          <a:xfrm>
            <a:off x="3082855" y="4121478"/>
            <a:ext cx="375946" cy="327823"/>
            <a:chOff x="3082855" y="4295728"/>
            <a:chExt cx="375946" cy="327823"/>
          </a:xfrm>
        </p:grpSpPr>
        <p:sp>
          <p:nvSpPr>
            <p:cNvPr id="11950" name="Google Shape;11950;p8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82"/>
          <p:cNvGrpSpPr/>
          <p:nvPr/>
        </p:nvGrpSpPr>
        <p:grpSpPr>
          <a:xfrm>
            <a:off x="2749016" y="4116926"/>
            <a:ext cx="150831" cy="336926"/>
            <a:chOff x="2749016" y="4291176"/>
            <a:chExt cx="150831" cy="336926"/>
          </a:xfrm>
        </p:grpSpPr>
        <p:sp>
          <p:nvSpPr>
            <p:cNvPr id="11962" name="Google Shape;11962;p8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82"/>
          <p:cNvGrpSpPr/>
          <p:nvPr/>
        </p:nvGrpSpPr>
        <p:grpSpPr>
          <a:xfrm>
            <a:off x="7127716" y="4105182"/>
            <a:ext cx="248254" cy="361942"/>
            <a:chOff x="7127716" y="4279432"/>
            <a:chExt cx="248254" cy="361942"/>
          </a:xfrm>
        </p:grpSpPr>
        <p:sp>
          <p:nvSpPr>
            <p:cNvPr id="11967" name="Google Shape;11967;p8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82"/>
          <p:cNvGrpSpPr/>
          <p:nvPr/>
        </p:nvGrpSpPr>
        <p:grpSpPr>
          <a:xfrm>
            <a:off x="7565408" y="4105182"/>
            <a:ext cx="248255" cy="361942"/>
            <a:chOff x="7565408" y="4279432"/>
            <a:chExt cx="248255" cy="361942"/>
          </a:xfrm>
        </p:grpSpPr>
        <p:sp>
          <p:nvSpPr>
            <p:cNvPr id="11977" name="Google Shape;11977;p8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82"/>
          <p:cNvGrpSpPr/>
          <p:nvPr/>
        </p:nvGrpSpPr>
        <p:grpSpPr>
          <a:xfrm>
            <a:off x="6264109" y="4105182"/>
            <a:ext cx="225498" cy="361560"/>
            <a:chOff x="6264109" y="4279432"/>
            <a:chExt cx="225498" cy="361560"/>
          </a:xfrm>
        </p:grpSpPr>
        <p:sp>
          <p:nvSpPr>
            <p:cNvPr id="11986" name="Google Shape;11986;p8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8" name="Google Shape;11988;p82"/>
          <p:cNvGrpSpPr/>
          <p:nvPr/>
        </p:nvGrpSpPr>
        <p:grpSpPr>
          <a:xfrm>
            <a:off x="7929578" y="4110115"/>
            <a:ext cx="395266" cy="351312"/>
            <a:chOff x="7929578" y="4284365"/>
            <a:chExt cx="395266" cy="351312"/>
          </a:xfrm>
        </p:grpSpPr>
        <p:sp>
          <p:nvSpPr>
            <p:cNvPr id="11989" name="Google Shape;11989;p8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82"/>
          <p:cNvGrpSpPr/>
          <p:nvPr/>
        </p:nvGrpSpPr>
        <p:grpSpPr>
          <a:xfrm>
            <a:off x="6595502" y="4149527"/>
            <a:ext cx="426315" cy="332826"/>
            <a:chOff x="6639652" y="4323777"/>
            <a:chExt cx="426315" cy="332826"/>
          </a:xfrm>
        </p:grpSpPr>
        <p:sp>
          <p:nvSpPr>
            <p:cNvPr id="11994" name="Google Shape;11994;p8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82"/>
          <p:cNvGrpSpPr/>
          <p:nvPr/>
        </p:nvGrpSpPr>
        <p:grpSpPr>
          <a:xfrm>
            <a:off x="5357662" y="4123387"/>
            <a:ext cx="287275" cy="326296"/>
            <a:chOff x="5357662" y="4297637"/>
            <a:chExt cx="287275" cy="326296"/>
          </a:xfrm>
        </p:grpSpPr>
        <p:sp>
          <p:nvSpPr>
            <p:cNvPr id="12005" name="Google Shape;12005;p8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82"/>
          <p:cNvGrpSpPr/>
          <p:nvPr/>
        </p:nvGrpSpPr>
        <p:grpSpPr>
          <a:xfrm>
            <a:off x="5774124" y="4120300"/>
            <a:ext cx="331611" cy="331674"/>
            <a:chOff x="5774124" y="4294550"/>
            <a:chExt cx="331611" cy="331674"/>
          </a:xfrm>
        </p:grpSpPr>
        <p:sp>
          <p:nvSpPr>
            <p:cNvPr id="12011" name="Google Shape;12011;p8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82"/>
          <p:cNvGrpSpPr/>
          <p:nvPr/>
        </p:nvGrpSpPr>
        <p:grpSpPr>
          <a:xfrm>
            <a:off x="4890434" y="4113139"/>
            <a:ext cx="345997" cy="346029"/>
            <a:chOff x="4890434" y="4287389"/>
            <a:chExt cx="345997" cy="346029"/>
          </a:xfrm>
        </p:grpSpPr>
        <p:sp>
          <p:nvSpPr>
            <p:cNvPr id="12014" name="Google Shape;12014;p8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82"/>
          <p:cNvGrpSpPr/>
          <p:nvPr/>
        </p:nvGrpSpPr>
        <p:grpSpPr>
          <a:xfrm>
            <a:off x="2165809" y="3636809"/>
            <a:ext cx="422542" cy="342973"/>
            <a:chOff x="2165809" y="3811059"/>
            <a:chExt cx="422542" cy="342973"/>
          </a:xfrm>
        </p:grpSpPr>
        <p:sp>
          <p:nvSpPr>
            <p:cNvPr id="12022" name="Google Shape;12022;p8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0" name="Google Shape;12040;p82"/>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1" name="Google Shape;12041;p82"/>
          <p:cNvGrpSpPr/>
          <p:nvPr/>
        </p:nvGrpSpPr>
        <p:grpSpPr>
          <a:xfrm>
            <a:off x="903530" y="3631875"/>
            <a:ext cx="264550" cy="353222"/>
            <a:chOff x="903530" y="3806125"/>
            <a:chExt cx="264550" cy="353222"/>
          </a:xfrm>
        </p:grpSpPr>
        <p:sp>
          <p:nvSpPr>
            <p:cNvPr id="12042" name="Google Shape;12042;p8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82"/>
          <p:cNvGrpSpPr/>
          <p:nvPr/>
        </p:nvGrpSpPr>
        <p:grpSpPr>
          <a:xfrm>
            <a:off x="850092" y="3178684"/>
            <a:ext cx="369517" cy="375660"/>
            <a:chOff x="850092" y="3352934"/>
            <a:chExt cx="369517" cy="375660"/>
          </a:xfrm>
        </p:grpSpPr>
        <p:sp>
          <p:nvSpPr>
            <p:cNvPr id="12047" name="Google Shape;12047;p8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82"/>
          <p:cNvGrpSpPr/>
          <p:nvPr/>
        </p:nvGrpSpPr>
        <p:grpSpPr>
          <a:xfrm>
            <a:off x="2611458" y="3642124"/>
            <a:ext cx="426329" cy="332375"/>
            <a:chOff x="2611458" y="3816374"/>
            <a:chExt cx="426329" cy="332375"/>
          </a:xfrm>
        </p:grpSpPr>
        <p:sp>
          <p:nvSpPr>
            <p:cNvPr id="12053" name="Google Shape;12053;p8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82"/>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4" name="Google Shape;12064;p82"/>
          <p:cNvGrpSpPr/>
          <p:nvPr/>
        </p:nvGrpSpPr>
        <p:grpSpPr>
          <a:xfrm>
            <a:off x="4019984" y="3631143"/>
            <a:ext cx="293704" cy="353954"/>
            <a:chOff x="4019984" y="3805393"/>
            <a:chExt cx="293704" cy="353954"/>
          </a:xfrm>
        </p:grpSpPr>
        <p:sp>
          <p:nvSpPr>
            <p:cNvPr id="12065" name="Google Shape;12065;p8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82"/>
          <p:cNvGrpSpPr/>
          <p:nvPr/>
        </p:nvGrpSpPr>
        <p:grpSpPr>
          <a:xfrm>
            <a:off x="8006505" y="3215794"/>
            <a:ext cx="323654" cy="303189"/>
            <a:chOff x="8006505" y="3390044"/>
            <a:chExt cx="323654" cy="303189"/>
          </a:xfrm>
        </p:grpSpPr>
        <p:sp>
          <p:nvSpPr>
            <p:cNvPr id="12068" name="Google Shape;12068;p8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2"/>
          <p:cNvGrpSpPr/>
          <p:nvPr/>
        </p:nvGrpSpPr>
        <p:grpSpPr>
          <a:xfrm>
            <a:off x="1299146" y="3632257"/>
            <a:ext cx="367990" cy="351312"/>
            <a:chOff x="1299146" y="3806507"/>
            <a:chExt cx="367990" cy="351312"/>
          </a:xfrm>
        </p:grpSpPr>
        <p:sp>
          <p:nvSpPr>
            <p:cNvPr id="12075" name="Google Shape;12075;p8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7" name="Google Shape;12077;p82"/>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8" name="Google Shape;12078;p82"/>
          <p:cNvGrpSpPr/>
          <p:nvPr/>
        </p:nvGrpSpPr>
        <p:grpSpPr>
          <a:xfrm>
            <a:off x="7550258" y="3658420"/>
            <a:ext cx="371395" cy="301279"/>
            <a:chOff x="7550258" y="3832670"/>
            <a:chExt cx="371395" cy="301279"/>
          </a:xfrm>
        </p:grpSpPr>
        <p:sp>
          <p:nvSpPr>
            <p:cNvPr id="12079" name="Google Shape;12079;p8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7" name="Google Shape;12097;p82"/>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8" name="Google Shape;12098;p82"/>
          <p:cNvGrpSpPr/>
          <p:nvPr/>
        </p:nvGrpSpPr>
        <p:grpSpPr>
          <a:xfrm>
            <a:off x="6659725" y="3633785"/>
            <a:ext cx="367608" cy="350548"/>
            <a:chOff x="6659725" y="3808035"/>
            <a:chExt cx="367608" cy="350548"/>
          </a:xfrm>
        </p:grpSpPr>
        <p:sp>
          <p:nvSpPr>
            <p:cNvPr id="12099" name="Google Shape;12099;p8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82"/>
          <p:cNvGrpSpPr/>
          <p:nvPr/>
        </p:nvGrpSpPr>
        <p:grpSpPr>
          <a:xfrm>
            <a:off x="6219391" y="3642506"/>
            <a:ext cx="356627" cy="334252"/>
            <a:chOff x="6219391" y="3816756"/>
            <a:chExt cx="356627" cy="334252"/>
          </a:xfrm>
        </p:grpSpPr>
        <p:sp>
          <p:nvSpPr>
            <p:cNvPr id="12102" name="Google Shape;12102;p8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82"/>
          <p:cNvGrpSpPr/>
          <p:nvPr/>
        </p:nvGrpSpPr>
        <p:grpSpPr>
          <a:xfrm>
            <a:off x="5778676" y="3652722"/>
            <a:ext cx="349052" cy="313055"/>
            <a:chOff x="5778676" y="3826972"/>
            <a:chExt cx="349052" cy="313055"/>
          </a:xfrm>
        </p:grpSpPr>
        <p:sp>
          <p:nvSpPr>
            <p:cNvPr id="12107" name="Google Shape;12107;p8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82"/>
          <p:cNvGrpSpPr/>
          <p:nvPr/>
        </p:nvGrpSpPr>
        <p:grpSpPr>
          <a:xfrm>
            <a:off x="5355784" y="3660297"/>
            <a:ext cx="299019" cy="297905"/>
            <a:chOff x="5355784" y="3834547"/>
            <a:chExt cx="299019" cy="297905"/>
          </a:xfrm>
        </p:grpSpPr>
        <p:sp>
          <p:nvSpPr>
            <p:cNvPr id="12113" name="Google Shape;12113;p8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82"/>
          <p:cNvGrpSpPr/>
          <p:nvPr/>
        </p:nvGrpSpPr>
        <p:grpSpPr>
          <a:xfrm>
            <a:off x="8036455" y="3633021"/>
            <a:ext cx="292176" cy="353985"/>
            <a:chOff x="8036455" y="3807271"/>
            <a:chExt cx="292176" cy="353985"/>
          </a:xfrm>
        </p:grpSpPr>
        <p:sp>
          <p:nvSpPr>
            <p:cNvPr id="12118" name="Google Shape;12118;p8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0" name="Google Shape;12120;p8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121" name="Google Shape;12121;p8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122" name="Google Shape;12122;p82"/>
          <p:cNvGrpSpPr/>
          <p:nvPr/>
        </p:nvGrpSpPr>
        <p:grpSpPr>
          <a:xfrm>
            <a:off x="4874902" y="3634549"/>
            <a:ext cx="345615" cy="350835"/>
            <a:chOff x="4874902" y="3808799"/>
            <a:chExt cx="345615" cy="350835"/>
          </a:xfrm>
        </p:grpSpPr>
        <p:sp>
          <p:nvSpPr>
            <p:cNvPr id="12123" name="Google Shape;12123;p8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82"/>
          <p:cNvGrpSpPr/>
          <p:nvPr/>
        </p:nvGrpSpPr>
        <p:grpSpPr>
          <a:xfrm>
            <a:off x="3095745" y="3631143"/>
            <a:ext cx="352840" cy="354717"/>
            <a:chOff x="3095745" y="3805393"/>
            <a:chExt cx="352840" cy="354717"/>
          </a:xfrm>
        </p:grpSpPr>
        <p:sp>
          <p:nvSpPr>
            <p:cNvPr id="12141" name="Google Shape;12141;p8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0"/>
        <p:cNvGrpSpPr/>
        <p:nvPr/>
      </p:nvGrpSpPr>
      <p:grpSpPr>
        <a:xfrm>
          <a:off x="0" y="0"/>
          <a:ext cx="0" cy="0"/>
          <a:chOff x="0" y="0"/>
          <a:chExt cx="0" cy="0"/>
        </a:xfrm>
      </p:grpSpPr>
      <p:grpSp>
        <p:nvGrpSpPr>
          <p:cNvPr id="12151" name="Google Shape;12151;p83"/>
          <p:cNvGrpSpPr/>
          <p:nvPr/>
        </p:nvGrpSpPr>
        <p:grpSpPr>
          <a:xfrm>
            <a:off x="2704005" y="4083381"/>
            <a:ext cx="342144" cy="362704"/>
            <a:chOff x="2704005" y="4258781"/>
            <a:chExt cx="342144" cy="362704"/>
          </a:xfrm>
        </p:grpSpPr>
        <p:sp>
          <p:nvSpPr>
            <p:cNvPr id="12152" name="Google Shape;12152;p8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83"/>
          <p:cNvGrpSpPr/>
          <p:nvPr/>
        </p:nvGrpSpPr>
        <p:grpSpPr>
          <a:xfrm>
            <a:off x="2157462" y="4083096"/>
            <a:ext cx="347435" cy="363370"/>
            <a:chOff x="2157462" y="4258496"/>
            <a:chExt cx="347435" cy="363370"/>
          </a:xfrm>
        </p:grpSpPr>
        <p:sp>
          <p:nvSpPr>
            <p:cNvPr id="12160" name="Google Shape;12160;p8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83"/>
          <p:cNvGrpSpPr/>
          <p:nvPr/>
        </p:nvGrpSpPr>
        <p:grpSpPr>
          <a:xfrm>
            <a:off x="4010963" y="3588381"/>
            <a:ext cx="343665" cy="363211"/>
            <a:chOff x="4010963" y="3763781"/>
            <a:chExt cx="343665" cy="363211"/>
          </a:xfrm>
        </p:grpSpPr>
        <p:sp>
          <p:nvSpPr>
            <p:cNvPr id="12164" name="Google Shape;12164;p8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83"/>
          <p:cNvGrpSpPr/>
          <p:nvPr/>
        </p:nvGrpSpPr>
        <p:grpSpPr>
          <a:xfrm>
            <a:off x="2214042" y="3635109"/>
            <a:ext cx="368153" cy="311193"/>
            <a:chOff x="2214042" y="3810509"/>
            <a:chExt cx="368153" cy="311193"/>
          </a:xfrm>
        </p:grpSpPr>
        <p:sp>
          <p:nvSpPr>
            <p:cNvPr id="12170" name="Google Shape;12170;p8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83"/>
          <p:cNvGrpSpPr/>
          <p:nvPr/>
        </p:nvGrpSpPr>
        <p:grpSpPr>
          <a:xfrm>
            <a:off x="1797413" y="3606819"/>
            <a:ext cx="367805" cy="367773"/>
            <a:chOff x="1768938" y="3782219"/>
            <a:chExt cx="367805" cy="367773"/>
          </a:xfrm>
        </p:grpSpPr>
        <p:sp>
          <p:nvSpPr>
            <p:cNvPr id="12173" name="Google Shape;12173;p8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83"/>
          <p:cNvGrpSpPr/>
          <p:nvPr/>
        </p:nvGrpSpPr>
        <p:grpSpPr>
          <a:xfrm>
            <a:off x="2681385" y="3623039"/>
            <a:ext cx="325544" cy="327413"/>
            <a:chOff x="2681385" y="3798439"/>
            <a:chExt cx="325544" cy="327413"/>
          </a:xfrm>
        </p:grpSpPr>
        <p:sp>
          <p:nvSpPr>
            <p:cNvPr id="12179" name="Google Shape;12179;p8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83"/>
          <p:cNvGrpSpPr/>
          <p:nvPr/>
        </p:nvGrpSpPr>
        <p:grpSpPr>
          <a:xfrm>
            <a:off x="6243928" y="4088102"/>
            <a:ext cx="274254" cy="350824"/>
            <a:chOff x="6243928" y="4263502"/>
            <a:chExt cx="274254" cy="350824"/>
          </a:xfrm>
        </p:grpSpPr>
        <p:sp>
          <p:nvSpPr>
            <p:cNvPr id="12187" name="Google Shape;12187;p8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83"/>
          <p:cNvGrpSpPr/>
          <p:nvPr/>
        </p:nvGrpSpPr>
        <p:grpSpPr>
          <a:xfrm>
            <a:off x="3560600" y="3587938"/>
            <a:ext cx="352345" cy="363655"/>
            <a:chOff x="3560600" y="3763338"/>
            <a:chExt cx="352345" cy="363655"/>
          </a:xfrm>
        </p:grpSpPr>
        <p:sp>
          <p:nvSpPr>
            <p:cNvPr id="12196" name="Google Shape;12196;p8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83"/>
          <p:cNvGrpSpPr/>
          <p:nvPr/>
        </p:nvGrpSpPr>
        <p:grpSpPr>
          <a:xfrm>
            <a:off x="5790556" y="4085852"/>
            <a:ext cx="279513" cy="356083"/>
            <a:chOff x="5790556" y="4261252"/>
            <a:chExt cx="279513" cy="356083"/>
          </a:xfrm>
        </p:grpSpPr>
        <p:sp>
          <p:nvSpPr>
            <p:cNvPr id="12200" name="Google Shape;12200;p8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83"/>
          <p:cNvGrpSpPr/>
          <p:nvPr/>
        </p:nvGrpSpPr>
        <p:grpSpPr>
          <a:xfrm>
            <a:off x="5341333" y="4085852"/>
            <a:ext cx="278752" cy="356463"/>
            <a:chOff x="5341333" y="4261252"/>
            <a:chExt cx="278752" cy="356463"/>
          </a:xfrm>
        </p:grpSpPr>
        <p:sp>
          <p:nvSpPr>
            <p:cNvPr id="12208" name="Google Shape;12208;p8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5" name="Google Shape;12215;p83"/>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6" name="Google Shape;12216;p83"/>
          <p:cNvGrpSpPr/>
          <p:nvPr/>
        </p:nvGrpSpPr>
        <p:grpSpPr>
          <a:xfrm>
            <a:off x="3103646" y="3590676"/>
            <a:ext cx="360233" cy="362451"/>
            <a:chOff x="3107608" y="3763401"/>
            <a:chExt cx="360233" cy="362451"/>
          </a:xfrm>
        </p:grpSpPr>
        <p:sp>
          <p:nvSpPr>
            <p:cNvPr id="12217" name="Google Shape;12217;p8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83"/>
          <p:cNvGrpSpPr/>
          <p:nvPr/>
        </p:nvGrpSpPr>
        <p:grpSpPr>
          <a:xfrm>
            <a:off x="889343" y="3625827"/>
            <a:ext cx="351585" cy="339705"/>
            <a:chOff x="889343" y="3801227"/>
            <a:chExt cx="351585" cy="339705"/>
          </a:xfrm>
        </p:grpSpPr>
        <p:sp>
          <p:nvSpPr>
            <p:cNvPr id="12221" name="Google Shape;12221;p8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83"/>
          <p:cNvGrpSpPr/>
          <p:nvPr/>
        </p:nvGrpSpPr>
        <p:grpSpPr>
          <a:xfrm>
            <a:off x="4896609" y="4085472"/>
            <a:ext cx="278784" cy="355323"/>
            <a:chOff x="4896609" y="4260872"/>
            <a:chExt cx="278784" cy="355323"/>
          </a:xfrm>
        </p:grpSpPr>
        <p:sp>
          <p:nvSpPr>
            <p:cNvPr id="12227" name="Google Shape;12227;p8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83"/>
          <p:cNvGrpSpPr/>
          <p:nvPr/>
        </p:nvGrpSpPr>
        <p:grpSpPr>
          <a:xfrm>
            <a:off x="7598438" y="4090731"/>
            <a:ext cx="260283" cy="345914"/>
            <a:chOff x="7598438" y="4266131"/>
            <a:chExt cx="260283" cy="345914"/>
          </a:xfrm>
        </p:grpSpPr>
        <p:sp>
          <p:nvSpPr>
            <p:cNvPr id="12234" name="Google Shape;12234;p8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83"/>
          <p:cNvGrpSpPr/>
          <p:nvPr/>
        </p:nvGrpSpPr>
        <p:grpSpPr>
          <a:xfrm>
            <a:off x="1767069" y="3184746"/>
            <a:ext cx="286324" cy="348163"/>
            <a:chOff x="1767069" y="3360146"/>
            <a:chExt cx="286324" cy="348163"/>
          </a:xfrm>
        </p:grpSpPr>
        <p:sp>
          <p:nvSpPr>
            <p:cNvPr id="12242" name="Google Shape;12242;p8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83"/>
          <p:cNvGrpSpPr/>
          <p:nvPr/>
        </p:nvGrpSpPr>
        <p:grpSpPr>
          <a:xfrm>
            <a:off x="7149944" y="4090731"/>
            <a:ext cx="260283" cy="345914"/>
            <a:chOff x="7149944" y="4266131"/>
            <a:chExt cx="260283" cy="345914"/>
          </a:xfrm>
        </p:grpSpPr>
        <p:sp>
          <p:nvSpPr>
            <p:cNvPr id="12250" name="Google Shape;12250;p8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83"/>
          <p:cNvGrpSpPr/>
          <p:nvPr/>
        </p:nvGrpSpPr>
        <p:grpSpPr>
          <a:xfrm>
            <a:off x="6695051" y="4083951"/>
            <a:ext cx="270104" cy="360233"/>
            <a:chOff x="6695051" y="4259351"/>
            <a:chExt cx="270104" cy="360233"/>
          </a:xfrm>
        </p:grpSpPr>
        <p:sp>
          <p:nvSpPr>
            <p:cNvPr id="12257" name="Google Shape;12257;p8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83"/>
          <p:cNvGrpSpPr/>
          <p:nvPr/>
        </p:nvGrpSpPr>
        <p:grpSpPr>
          <a:xfrm>
            <a:off x="8047661" y="4082051"/>
            <a:ext cx="277263" cy="362514"/>
            <a:chOff x="8047661" y="4257451"/>
            <a:chExt cx="277263" cy="362514"/>
          </a:xfrm>
        </p:grpSpPr>
        <p:sp>
          <p:nvSpPr>
            <p:cNvPr id="12262" name="Google Shape;12262;p8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83"/>
          <p:cNvGrpSpPr/>
          <p:nvPr/>
        </p:nvGrpSpPr>
        <p:grpSpPr>
          <a:xfrm>
            <a:off x="6248078" y="3609068"/>
            <a:ext cx="277263" cy="356115"/>
            <a:chOff x="6248078" y="3784468"/>
            <a:chExt cx="277263" cy="356115"/>
          </a:xfrm>
        </p:grpSpPr>
        <p:sp>
          <p:nvSpPr>
            <p:cNvPr id="12267" name="Google Shape;12267;p8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83"/>
          <p:cNvGrpSpPr/>
          <p:nvPr/>
        </p:nvGrpSpPr>
        <p:grpSpPr>
          <a:xfrm>
            <a:off x="5800725" y="3610589"/>
            <a:ext cx="277644" cy="354594"/>
            <a:chOff x="5800725" y="3785989"/>
            <a:chExt cx="277644" cy="354594"/>
          </a:xfrm>
        </p:grpSpPr>
        <p:sp>
          <p:nvSpPr>
            <p:cNvPr id="12273" name="Google Shape;12273;p8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83"/>
          <p:cNvGrpSpPr/>
          <p:nvPr/>
        </p:nvGrpSpPr>
        <p:grpSpPr>
          <a:xfrm>
            <a:off x="2206122" y="3185348"/>
            <a:ext cx="308183" cy="347561"/>
            <a:chOff x="2206122" y="3360748"/>
            <a:chExt cx="308183" cy="347561"/>
          </a:xfrm>
        </p:grpSpPr>
        <p:sp>
          <p:nvSpPr>
            <p:cNvPr id="12281" name="Google Shape;12281;p8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83"/>
          <p:cNvGrpSpPr/>
          <p:nvPr/>
        </p:nvGrpSpPr>
        <p:grpSpPr>
          <a:xfrm>
            <a:off x="5353403" y="3610209"/>
            <a:ext cx="277992" cy="354974"/>
            <a:chOff x="5353403" y="3785609"/>
            <a:chExt cx="277992" cy="354974"/>
          </a:xfrm>
        </p:grpSpPr>
        <p:sp>
          <p:nvSpPr>
            <p:cNvPr id="12287" name="Google Shape;12287;p8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3"/>
          <p:cNvGrpSpPr/>
          <p:nvPr/>
        </p:nvGrpSpPr>
        <p:grpSpPr>
          <a:xfrm>
            <a:off x="4896229" y="3610589"/>
            <a:ext cx="278784" cy="354594"/>
            <a:chOff x="4896229" y="3785989"/>
            <a:chExt cx="278784" cy="354594"/>
          </a:xfrm>
        </p:grpSpPr>
        <p:sp>
          <p:nvSpPr>
            <p:cNvPr id="12294" name="Google Shape;12294;p8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83"/>
          <p:cNvGrpSpPr/>
          <p:nvPr/>
        </p:nvGrpSpPr>
        <p:grpSpPr>
          <a:xfrm>
            <a:off x="7592387" y="3612458"/>
            <a:ext cx="273874" cy="351204"/>
            <a:chOff x="7592387" y="3787858"/>
            <a:chExt cx="273874" cy="351204"/>
          </a:xfrm>
        </p:grpSpPr>
        <p:sp>
          <p:nvSpPr>
            <p:cNvPr id="12301" name="Google Shape;12301;p8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83"/>
          <p:cNvGrpSpPr/>
          <p:nvPr/>
        </p:nvGrpSpPr>
        <p:grpSpPr>
          <a:xfrm>
            <a:off x="7145794" y="3612458"/>
            <a:ext cx="274254" cy="350444"/>
            <a:chOff x="7145794" y="3787858"/>
            <a:chExt cx="274254" cy="350444"/>
          </a:xfrm>
        </p:grpSpPr>
        <p:sp>
          <p:nvSpPr>
            <p:cNvPr id="12306" name="Google Shape;12306;p8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83"/>
          <p:cNvGrpSpPr/>
          <p:nvPr/>
        </p:nvGrpSpPr>
        <p:grpSpPr>
          <a:xfrm>
            <a:off x="8054060" y="3611698"/>
            <a:ext cx="266334" cy="353834"/>
            <a:chOff x="8054060" y="3787098"/>
            <a:chExt cx="266334" cy="353834"/>
          </a:xfrm>
        </p:grpSpPr>
        <p:sp>
          <p:nvSpPr>
            <p:cNvPr id="12313" name="Google Shape;12313;p8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83"/>
          <p:cNvGrpSpPr/>
          <p:nvPr/>
        </p:nvGrpSpPr>
        <p:grpSpPr>
          <a:xfrm>
            <a:off x="6702211" y="3607199"/>
            <a:ext cx="270104" cy="361754"/>
            <a:chOff x="6702211" y="3782599"/>
            <a:chExt cx="270104" cy="361754"/>
          </a:xfrm>
        </p:grpSpPr>
        <p:sp>
          <p:nvSpPr>
            <p:cNvPr id="12318" name="Google Shape;12318;p8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83"/>
          <p:cNvGrpSpPr/>
          <p:nvPr/>
        </p:nvGrpSpPr>
        <p:grpSpPr>
          <a:xfrm>
            <a:off x="3516886" y="3263327"/>
            <a:ext cx="391854" cy="269922"/>
            <a:chOff x="3516850" y="3406526"/>
            <a:chExt cx="369674" cy="254644"/>
          </a:xfrm>
        </p:grpSpPr>
        <p:sp>
          <p:nvSpPr>
            <p:cNvPr id="12324" name="Google Shape;12324;p8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3"/>
          <p:cNvGrpSpPr/>
          <p:nvPr/>
        </p:nvGrpSpPr>
        <p:grpSpPr>
          <a:xfrm>
            <a:off x="1310655" y="3185127"/>
            <a:ext cx="306314" cy="347403"/>
            <a:chOff x="1310655" y="3360527"/>
            <a:chExt cx="306314" cy="347403"/>
          </a:xfrm>
        </p:grpSpPr>
        <p:sp>
          <p:nvSpPr>
            <p:cNvPr id="12329" name="Google Shape;12329;p8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4" name="Google Shape;12334;p83"/>
          <p:cNvGrpSpPr/>
          <p:nvPr/>
        </p:nvGrpSpPr>
        <p:grpSpPr>
          <a:xfrm>
            <a:off x="3119678" y="3184746"/>
            <a:ext cx="269343" cy="348543"/>
            <a:chOff x="3119678" y="3360146"/>
            <a:chExt cx="269343" cy="348543"/>
          </a:xfrm>
        </p:grpSpPr>
        <p:sp>
          <p:nvSpPr>
            <p:cNvPr id="12335" name="Google Shape;12335;p8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83"/>
          <p:cNvGrpSpPr/>
          <p:nvPr/>
        </p:nvGrpSpPr>
        <p:grpSpPr>
          <a:xfrm>
            <a:off x="3967213" y="3181547"/>
            <a:ext cx="368185" cy="354753"/>
            <a:chOff x="3967213" y="3356947"/>
            <a:chExt cx="368185" cy="354753"/>
          </a:xfrm>
        </p:grpSpPr>
        <p:sp>
          <p:nvSpPr>
            <p:cNvPr id="12343" name="Google Shape;12343;p8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83"/>
          <p:cNvGrpSpPr/>
          <p:nvPr/>
        </p:nvGrpSpPr>
        <p:grpSpPr>
          <a:xfrm>
            <a:off x="871254" y="3184746"/>
            <a:ext cx="285183" cy="347023"/>
            <a:chOff x="871254" y="3360146"/>
            <a:chExt cx="285183" cy="347023"/>
          </a:xfrm>
        </p:grpSpPr>
        <p:sp>
          <p:nvSpPr>
            <p:cNvPr id="12349" name="Google Shape;12349;p8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83"/>
          <p:cNvGrpSpPr/>
          <p:nvPr/>
        </p:nvGrpSpPr>
        <p:grpSpPr>
          <a:xfrm>
            <a:off x="2665165" y="3184746"/>
            <a:ext cx="281794" cy="349684"/>
            <a:chOff x="2665165" y="3360146"/>
            <a:chExt cx="281794" cy="349684"/>
          </a:xfrm>
        </p:grpSpPr>
        <p:sp>
          <p:nvSpPr>
            <p:cNvPr id="12354" name="Google Shape;12354;p8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83"/>
          <p:cNvGrpSpPr/>
          <p:nvPr/>
        </p:nvGrpSpPr>
        <p:grpSpPr>
          <a:xfrm>
            <a:off x="7156344" y="3172296"/>
            <a:ext cx="264465" cy="353074"/>
            <a:chOff x="7156344" y="3347696"/>
            <a:chExt cx="264465" cy="353074"/>
          </a:xfrm>
        </p:grpSpPr>
        <p:sp>
          <p:nvSpPr>
            <p:cNvPr id="12360" name="Google Shape;12360;p8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83"/>
          <p:cNvGrpSpPr/>
          <p:nvPr/>
        </p:nvGrpSpPr>
        <p:grpSpPr>
          <a:xfrm>
            <a:off x="6703732" y="3171536"/>
            <a:ext cx="264813" cy="352693"/>
            <a:chOff x="6703732" y="3346936"/>
            <a:chExt cx="264813" cy="352693"/>
          </a:xfrm>
        </p:grpSpPr>
        <p:sp>
          <p:nvSpPr>
            <p:cNvPr id="12366" name="Google Shape;12366;p8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1" name="Google Shape;12371;p83"/>
          <p:cNvGrpSpPr/>
          <p:nvPr/>
        </p:nvGrpSpPr>
        <p:grpSpPr>
          <a:xfrm>
            <a:off x="6252228" y="3171536"/>
            <a:ext cx="265193" cy="352693"/>
            <a:chOff x="6252228" y="3346936"/>
            <a:chExt cx="265193" cy="352693"/>
          </a:xfrm>
        </p:grpSpPr>
        <p:sp>
          <p:nvSpPr>
            <p:cNvPr id="12372" name="Google Shape;12372;p8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83"/>
          <p:cNvGrpSpPr/>
          <p:nvPr/>
        </p:nvGrpSpPr>
        <p:grpSpPr>
          <a:xfrm>
            <a:off x="5801105" y="3172296"/>
            <a:ext cx="264813" cy="351933"/>
            <a:chOff x="5801105" y="3347696"/>
            <a:chExt cx="264813" cy="351933"/>
          </a:xfrm>
        </p:grpSpPr>
        <p:sp>
          <p:nvSpPr>
            <p:cNvPr id="12376" name="Google Shape;12376;p8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83"/>
          <p:cNvGrpSpPr/>
          <p:nvPr/>
        </p:nvGrpSpPr>
        <p:grpSpPr>
          <a:xfrm>
            <a:off x="5349253" y="3171536"/>
            <a:ext cx="265922" cy="352693"/>
            <a:chOff x="5349253" y="3346936"/>
            <a:chExt cx="265922" cy="352693"/>
          </a:xfrm>
        </p:grpSpPr>
        <p:sp>
          <p:nvSpPr>
            <p:cNvPr id="12381" name="Google Shape;12381;p8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83"/>
          <p:cNvGrpSpPr/>
          <p:nvPr/>
        </p:nvGrpSpPr>
        <p:grpSpPr>
          <a:xfrm>
            <a:off x="4907159" y="3171536"/>
            <a:ext cx="264845" cy="354214"/>
            <a:chOff x="4907159" y="3346936"/>
            <a:chExt cx="264845" cy="354214"/>
          </a:xfrm>
        </p:grpSpPr>
        <p:sp>
          <p:nvSpPr>
            <p:cNvPr id="12388" name="Google Shape;12388;p8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83"/>
          <p:cNvGrpSpPr/>
          <p:nvPr/>
        </p:nvGrpSpPr>
        <p:grpSpPr>
          <a:xfrm>
            <a:off x="8048421" y="3159086"/>
            <a:ext cx="276503" cy="369674"/>
            <a:chOff x="8048421" y="3334486"/>
            <a:chExt cx="276503" cy="369674"/>
          </a:xfrm>
        </p:grpSpPr>
        <p:sp>
          <p:nvSpPr>
            <p:cNvPr id="12391" name="Google Shape;12391;p8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83"/>
          <p:cNvGrpSpPr/>
          <p:nvPr/>
        </p:nvGrpSpPr>
        <p:grpSpPr>
          <a:xfrm>
            <a:off x="7575787" y="3154555"/>
            <a:ext cx="295384" cy="376834"/>
            <a:chOff x="7575787" y="3329955"/>
            <a:chExt cx="295384" cy="376834"/>
          </a:xfrm>
        </p:grpSpPr>
        <p:sp>
          <p:nvSpPr>
            <p:cNvPr id="12398" name="Google Shape;12398;p8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83"/>
          <p:cNvGrpSpPr/>
          <p:nvPr/>
        </p:nvGrpSpPr>
        <p:grpSpPr>
          <a:xfrm>
            <a:off x="864062" y="2709103"/>
            <a:ext cx="264084" cy="347783"/>
            <a:chOff x="864062" y="2884503"/>
            <a:chExt cx="264084" cy="347783"/>
          </a:xfrm>
        </p:grpSpPr>
        <p:sp>
          <p:nvSpPr>
            <p:cNvPr id="12405" name="Google Shape;12405;p8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83"/>
          <p:cNvGrpSpPr/>
          <p:nvPr/>
        </p:nvGrpSpPr>
        <p:grpSpPr>
          <a:xfrm>
            <a:off x="3978523" y="2709261"/>
            <a:ext cx="348955" cy="346516"/>
            <a:chOff x="3978523" y="2884661"/>
            <a:chExt cx="348955" cy="346516"/>
          </a:xfrm>
        </p:grpSpPr>
        <p:sp>
          <p:nvSpPr>
            <p:cNvPr id="12416" name="Google Shape;12416;p8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83"/>
          <p:cNvGrpSpPr/>
          <p:nvPr/>
        </p:nvGrpSpPr>
        <p:grpSpPr>
          <a:xfrm>
            <a:off x="3556255" y="2709863"/>
            <a:ext cx="347435" cy="345534"/>
            <a:chOff x="3527780" y="2885263"/>
            <a:chExt cx="347435" cy="345534"/>
          </a:xfrm>
        </p:grpSpPr>
        <p:sp>
          <p:nvSpPr>
            <p:cNvPr id="12425" name="Google Shape;12425;p8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83"/>
          <p:cNvGrpSpPr/>
          <p:nvPr/>
        </p:nvGrpSpPr>
        <p:grpSpPr>
          <a:xfrm>
            <a:off x="2239671" y="2709103"/>
            <a:ext cx="218053" cy="348543"/>
            <a:chOff x="2239671" y="2884503"/>
            <a:chExt cx="218053" cy="348543"/>
          </a:xfrm>
        </p:grpSpPr>
        <p:sp>
          <p:nvSpPr>
            <p:cNvPr id="12449" name="Google Shape;12449;p8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83"/>
          <p:cNvGrpSpPr/>
          <p:nvPr/>
        </p:nvGrpSpPr>
        <p:grpSpPr>
          <a:xfrm>
            <a:off x="2691555" y="2709103"/>
            <a:ext cx="215044" cy="348924"/>
            <a:chOff x="2691555" y="2884503"/>
            <a:chExt cx="215044" cy="348924"/>
          </a:xfrm>
        </p:grpSpPr>
        <p:sp>
          <p:nvSpPr>
            <p:cNvPr id="12455" name="Google Shape;12455;p8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83"/>
          <p:cNvGrpSpPr/>
          <p:nvPr/>
        </p:nvGrpSpPr>
        <p:grpSpPr>
          <a:xfrm>
            <a:off x="1770459" y="2709103"/>
            <a:ext cx="254644" cy="348828"/>
            <a:chOff x="1770459" y="2884503"/>
            <a:chExt cx="254644" cy="348828"/>
          </a:xfrm>
        </p:grpSpPr>
        <p:sp>
          <p:nvSpPr>
            <p:cNvPr id="12459" name="Google Shape;12459;p8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83"/>
          <p:cNvGrpSpPr/>
          <p:nvPr/>
        </p:nvGrpSpPr>
        <p:grpSpPr>
          <a:xfrm>
            <a:off x="1317466" y="2709483"/>
            <a:ext cx="258382" cy="348543"/>
            <a:chOff x="1317466" y="2884883"/>
            <a:chExt cx="258382" cy="348543"/>
          </a:xfrm>
        </p:grpSpPr>
        <p:sp>
          <p:nvSpPr>
            <p:cNvPr id="12468" name="Google Shape;12468;p8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6" name="Google Shape;12476;p83"/>
          <p:cNvGrpSpPr/>
          <p:nvPr/>
        </p:nvGrpSpPr>
        <p:grpSpPr>
          <a:xfrm>
            <a:off x="3121167" y="2709483"/>
            <a:ext cx="258414" cy="348543"/>
            <a:chOff x="3121167" y="2884883"/>
            <a:chExt cx="258414" cy="348543"/>
          </a:xfrm>
        </p:grpSpPr>
        <p:sp>
          <p:nvSpPr>
            <p:cNvPr id="12477" name="Google Shape;12477;p8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83"/>
          <p:cNvGrpSpPr/>
          <p:nvPr/>
        </p:nvGrpSpPr>
        <p:grpSpPr>
          <a:xfrm>
            <a:off x="4899999" y="2706695"/>
            <a:ext cx="271244" cy="346801"/>
            <a:chOff x="4899999" y="2882095"/>
            <a:chExt cx="271244" cy="346801"/>
          </a:xfrm>
        </p:grpSpPr>
        <p:sp>
          <p:nvSpPr>
            <p:cNvPr id="12486" name="Google Shape;12486;p8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83"/>
          <p:cNvGrpSpPr/>
          <p:nvPr/>
        </p:nvGrpSpPr>
        <p:grpSpPr>
          <a:xfrm>
            <a:off x="7162775" y="2705713"/>
            <a:ext cx="259523" cy="346294"/>
            <a:chOff x="7162775" y="2881113"/>
            <a:chExt cx="259523" cy="346294"/>
          </a:xfrm>
        </p:grpSpPr>
        <p:sp>
          <p:nvSpPr>
            <p:cNvPr id="12497" name="Google Shape;12497;p8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83"/>
          <p:cNvGrpSpPr/>
          <p:nvPr/>
        </p:nvGrpSpPr>
        <p:grpSpPr>
          <a:xfrm>
            <a:off x="6709751" y="2706442"/>
            <a:ext cx="261075" cy="347815"/>
            <a:chOff x="6709751" y="2881842"/>
            <a:chExt cx="261075" cy="347815"/>
          </a:xfrm>
        </p:grpSpPr>
        <p:sp>
          <p:nvSpPr>
            <p:cNvPr id="12504" name="Google Shape;12504;p8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83"/>
          <p:cNvGrpSpPr/>
          <p:nvPr/>
        </p:nvGrpSpPr>
        <p:grpSpPr>
          <a:xfrm>
            <a:off x="5807156" y="2705713"/>
            <a:ext cx="261043" cy="348163"/>
            <a:chOff x="5807156" y="2881113"/>
            <a:chExt cx="261043" cy="348163"/>
          </a:xfrm>
        </p:grpSpPr>
        <p:sp>
          <p:nvSpPr>
            <p:cNvPr id="12511" name="Google Shape;12511;p8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83"/>
          <p:cNvGrpSpPr/>
          <p:nvPr/>
        </p:nvGrpSpPr>
        <p:grpSpPr>
          <a:xfrm>
            <a:off x="5355653" y="2706093"/>
            <a:ext cx="262184" cy="346643"/>
            <a:chOff x="5355653" y="2881493"/>
            <a:chExt cx="262184" cy="346643"/>
          </a:xfrm>
        </p:grpSpPr>
        <p:sp>
          <p:nvSpPr>
            <p:cNvPr id="12517" name="Google Shape;12517;p8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83"/>
          <p:cNvGrpSpPr/>
          <p:nvPr/>
        </p:nvGrpSpPr>
        <p:grpSpPr>
          <a:xfrm>
            <a:off x="8055961" y="2706442"/>
            <a:ext cx="260283" cy="345914"/>
            <a:chOff x="8055961" y="2881842"/>
            <a:chExt cx="260283" cy="345914"/>
          </a:xfrm>
        </p:grpSpPr>
        <p:sp>
          <p:nvSpPr>
            <p:cNvPr id="12523" name="Google Shape;12523;p8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3"/>
          <p:cNvGrpSpPr/>
          <p:nvPr/>
        </p:nvGrpSpPr>
        <p:grpSpPr>
          <a:xfrm>
            <a:off x="7609368" y="2718512"/>
            <a:ext cx="264813" cy="353105"/>
            <a:chOff x="7609368" y="2893912"/>
            <a:chExt cx="264813" cy="353105"/>
          </a:xfrm>
        </p:grpSpPr>
        <p:sp>
          <p:nvSpPr>
            <p:cNvPr id="12528" name="Google Shape;12528;p8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83"/>
          <p:cNvGrpSpPr/>
          <p:nvPr/>
        </p:nvGrpSpPr>
        <p:grpSpPr>
          <a:xfrm>
            <a:off x="6248458" y="2694372"/>
            <a:ext cx="270864" cy="360645"/>
            <a:chOff x="6248458" y="2869772"/>
            <a:chExt cx="270864" cy="360645"/>
          </a:xfrm>
        </p:grpSpPr>
        <p:sp>
          <p:nvSpPr>
            <p:cNvPr id="12535" name="Google Shape;12535;p8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83"/>
          <p:cNvGrpSpPr/>
          <p:nvPr/>
        </p:nvGrpSpPr>
        <p:grpSpPr>
          <a:xfrm>
            <a:off x="3075928" y="2270398"/>
            <a:ext cx="363243" cy="300675"/>
            <a:chOff x="3075928" y="2445798"/>
            <a:chExt cx="363243" cy="300675"/>
          </a:xfrm>
        </p:grpSpPr>
        <p:sp>
          <p:nvSpPr>
            <p:cNvPr id="12541" name="Google Shape;12541;p8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83"/>
          <p:cNvGrpSpPr/>
          <p:nvPr/>
        </p:nvGrpSpPr>
        <p:grpSpPr>
          <a:xfrm>
            <a:off x="2633105" y="2256459"/>
            <a:ext cx="363243" cy="328585"/>
            <a:chOff x="2633105" y="2431859"/>
            <a:chExt cx="363243" cy="328585"/>
          </a:xfrm>
        </p:grpSpPr>
        <p:sp>
          <p:nvSpPr>
            <p:cNvPr id="12553" name="Google Shape;12553;p8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83"/>
          <p:cNvGrpSpPr/>
          <p:nvPr/>
        </p:nvGrpSpPr>
        <p:grpSpPr>
          <a:xfrm>
            <a:off x="2189142" y="2245910"/>
            <a:ext cx="365904" cy="350064"/>
            <a:chOff x="2189142" y="2421310"/>
            <a:chExt cx="365904" cy="350064"/>
          </a:xfrm>
        </p:grpSpPr>
        <p:sp>
          <p:nvSpPr>
            <p:cNvPr id="12562" name="Google Shape;12562;p8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1" name="Google Shape;12571;p83"/>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2" name="Google Shape;12572;p83"/>
          <p:cNvGrpSpPr/>
          <p:nvPr/>
        </p:nvGrpSpPr>
        <p:grpSpPr>
          <a:xfrm>
            <a:off x="3961923" y="2310917"/>
            <a:ext cx="364415" cy="220936"/>
            <a:chOff x="3961923" y="2486317"/>
            <a:chExt cx="364415" cy="220936"/>
          </a:xfrm>
        </p:grpSpPr>
        <p:sp>
          <p:nvSpPr>
            <p:cNvPr id="12573" name="Google Shape;12573;p8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7" name="Google Shape;12577;p83"/>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8" name="Google Shape;12578;p83"/>
          <p:cNvGrpSpPr/>
          <p:nvPr/>
        </p:nvGrpSpPr>
        <p:grpSpPr>
          <a:xfrm>
            <a:off x="1303876" y="2243977"/>
            <a:ext cx="363275" cy="354626"/>
            <a:chOff x="1303876" y="2419377"/>
            <a:chExt cx="363275" cy="354626"/>
          </a:xfrm>
        </p:grpSpPr>
        <p:sp>
          <p:nvSpPr>
            <p:cNvPr id="12579" name="Google Shape;12579;p8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3"/>
          <p:cNvGrpSpPr/>
          <p:nvPr/>
        </p:nvGrpSpPr>
        <p:grpSpPr>
          <a:xfrm>
            <a:off x="861053" y="2239510"/>
            <a:ext cx="362134" cy="363623"/>
            <a:chOff x="861053" y="2414910"/>
            <a:chExt cx="362134" cy="363623"/>
          </a:xfrm>
        </p:grpSpPr>
        <p:sp>
          <p:nvSpPr>
            <p:cNvPr id="12588" name="Google Shape;12588;p8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83"/>
          <p:cNvGrpSpPr/>
          <p:nvPr/>
        </p:nvGrpSpPr>
        <p:grpSpPr>
          <a:xfrm>
            <a:off x="7594288" y="2239859"/>
            <a:ext cx="279513" cy="355735"/>
            <a:chOff x="7594288" y="2415259"/>
            <a:chExt cx="279513" cy="355735"/>
          </a:xfrm>
        </p:grpSpPr>
        <p:sp>
          <p:nvSpPr>
            <p:cNvPr id="12594" name="Google Shape;12594;p8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83"/>
          <p:cNvGrpSpPr/>
          <p:nvPr/>
        </p:nvGrpSpPr>
        <p:grpSpPr>
          <a:xfrm>
            <a:off x="7145794" y="2240239"/>
            <a:ext cx="278784" cy="355735"/>
            <a:chOff x="7145794" y="2415639"/>
            <a:chExt cx="278784" cy="355735"/>
          </a:xfrm>
        </p:grpSpPr>
        <p:sp>
          <p:nvSpPr>
            <p:cNvPr id="12601" name="Google Shape;12601;p8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83"/>
          <p:cNvGrpSpPr/>
          <p:nvPr/>
        </p:nvGrpSpPr>
        <p:grpSpPr>
          <a:xfrm>
            <a:off x="6698441" y="2239130"/>
            <a:ext cx="277644" cy="357984"/>
            <a:chOff x="6698441" y="2414530"/>
            <a:chExt cx="277644" cy="357984"/>
          </a:xfrm>
        </p:grpSpPr>
        <p:sp>
          <p:nvSpPr>
            <p:cNvPr id="12612" name="Google Shape;12612;p8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83"/>
          <p:cNvGrpSpPr/>
          <p:nvPr/>
        </p:nvGrpSpPr>
        <p:grpSpPr>
          <a:xfrm>
            <a:off x="4897750" y="2240239"/>
            <a:ext cx="279513" cy="357255"/>
            <a:chOff x="4897750" y="2415639"/>
            <a:chExt cx="279513" cy="357255"/>
          </a:xfrm>
        </p:grpSpPr>
        <p:sp>
          <p:nvSpPr>
            <p:cNvPr id="12619" name="Google Shape;12619;p8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83"/>
          <p:cNvGrpSpPr/>
          <p:nvPr/>
        </p:nvGrpSpPr>
        <p:grpSpPr>
          <a:xfrm>
            <a:off x="5812066" y="2240619"/>
            <a:ext cx="264813" cy="353454"/>
            <a:chOff x="5812066" y="2416019"/>
            <a:chExt cx="264813" cy="353454"/>
          </a:xfrm>
        </p:grpSpPr>
        <p:sp>
          <p:nvSpPr>
            <p:cNvPr id="12628" name="Google Shape;12628;p8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83"/>
          <p:cNvGrpSpPr/>
          <p:nvPr/>
        </p:nvGrpSpPr>
        <p:grpSpPr>
          <a:xfrm>
            <a:off x="8054820" y="2240999"/>
            <a:ext cx="264433" cy="353454"/>
            <a:chOff x="8054820" y="2416399"/>
            <a:chExt cx="264433" cy="353454"/>
          </a:xfrm>
        </p:grpSpPr>
        <p:sp>
          <p:nvSpPr>
            <p:cNvPr id="12636" name="Google Shape;12636;p8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83"/>
          <p:cNvGrpSpPr/>
          <p:nvPr/>
        </p:nvGrpSpPr>
        <p:grpSpPr>
          <a:xfrm>
            <a:off x="5356413" y="2237990"/>
            <a:ext cx="271212" cy="361374"/>
            <a:chOff x="5356413" y="2413390"/>
            <a:chExt cx="271212" cy="361374"/>
          </a:xfrm>
        </p:grpSpPr>
        <p:sp>
          <p:nvSpPr>
            <p:cNvPr id="12643" name="Google Shape;12643;p8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83"/>
          <p:cNvGrpSpPr/>
          <p:nvPr/>
        </p:nvGrpSpPr>
        <p:grpSpPr>
          <a:xfrm>
            <a:off x="6255238" y="2236849"/>
            <a:ext cx="271244" cy="360994"/>
            <a:chOff x="6255238" y="2412249"/>
            <a:chExt cx="271244" cy="360994"/>
          </a:xfrm>
        </p:grpSpPr>
        <p:sp>
          <p:nvSpPr>
            <p:cNvPr id="12649" name="Google Shape;12649;p8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83"/>
          <p:cNvGrpSpPr/>
          <p:nvPr/>
        </p:nvGrpSpPr>
        <p:grpSpPr>
          <a:xfrm>
            <a:off x="2185372" y="1782399"/>
            <a:ext cx="366664" cy="366981"/>
            <a:chOff x="2185372" y="1957799"/>
            <a:chExt cx="366664" cy="366981"/>
          </a:xfrm>
        </p:grpSpPr>
        <p:sp>
          <p:nvSpPr>
            <p:cNvPr id="12656" name="Google Shape;12656;p8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83"/>
          <p:cNvGrpSpPr/>
          <p:nvPr/>
        </p:nvGrpSpPr>
        <p:grpSpPr>
          <a:xfrm>
            <a:off x="1737258" y="1812971"/>
            <a:ext cx="370814" cy="307359"/>
            <a:chOff x="1737258" y="1988371"/>
            <a:chExt cx="370814" cy="307359"/>
          </a:xfrm>
        </p:grpSpPr>
        <p:sp>
          <p:nvSpPr>
            <p:cNvPr id="12665" name="Google Shape;12665;p8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83"/>
          <p:cNvGrpSpPr/>
          <p:nvPr/>
        </p:nvGrpSpPr>
        <p:grpSpPr>
          <a:xfrm>
            <a:off x="848983" y="1814111"/>
            <a:ext cx="369294" cy="304350"/>
            <a:chOff x="848983" y="1989511"/>
            <a:chExt cx="369294" cy="304350"/>
          </a:xfrm>
        </p:grpSpPr>
        <p:sp>
          <p:nvSpPr>
            <p:cNvPr id="12670" name="Google Shape;12670;p8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83"/>
          <p:cNvGrpSpPr/>
          <p:nvPr/>
        </p:nvGrpSpPr>
        <p:grpSpPr>
          <a:xfrm>
            <a:off x="3074027" y="1808377"/>
            <a:ext cx="380604" cy="313854"/>
            <a:chOff x="3074027" y="1983777"/>
            <a:chExt cx="380604" cy="313854"/>
          </a:xfrm>
        </p:grpSpPr>
        <p:sp>
          <p:nvSpPr>
            <p:cNvPr id="12676" name="Google Shape;12676;p8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1" name="Google Shape;12681;p83"/>
          <p:cNvGrpSpPr/>
          <p:nvPr/>
        </p:nvGrpSpPr>
        <p:grpSpPr>
          <a:xfrm>
            <a:off x="3522521" y="1800457"/>
            <a:ext cx="367013" cy="331278"/>
            <a:chOff x="3522521" y="1975857"/>
            <a:chExt cx="367013" cy="331278"/>
          </a:xfrm>
        </p:grpSpPr>
        <p:sp>
          <p:nvSpPr>
            <p:cNvPr id="12682" name="Google Shape;12682;p8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9" name="Google Shape;12689;p83"/>
          <p:cNvGrpSpPr/>
          <p:nvPr/>
        </p:nvGrpSpPr>
        <p:grpSpPr>
          <a:xfrm>
            <a:off x="2630824" y="1801566"/>
            <a:ext cx="368185" cy="330454"/>
            <a:chOff x="2630824" y="1976966"/>
            <a:chExt cx="368185" cy="330454"/>
          </a:xfrm>
        </p:grpSpPr>
        <p:sp>
          <p:nvSpPr>
            <p:cNvPr id="12690" name="Google Shape;12690;p8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8" name="Google Shape;12698;p83"/>
          <p:cNvGrpSpPr/>
          <p:nvPr/>
        </p:nvGrpSpPr>
        <p:grpSpPr>
          <a:xfrm>
            <a:off x="1293706" y="1791016"/>
            <a:ext cx="369294" cy="350444"/>
            <a:chOff x="1293706" y="1966416"/>
            <a:chExt cx="369294" cy="350444"/>
          </a:xfrm>
        </p:grpSpPr>
        <p:sp>
          <p:nvSpPr>
            <p:cNvPr id="12699" name="Google Shape;12699;p8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83"/>
          <p:cNvGrpSpPr/>
          <p:nvPr/>
        </p:nvGrpSpPr>
        <p:grpSpPr>
          <a:xfrm>
            <a:off x="3967213" y="1800077"/>
            <a:ext cx="368185" cy="331816"/>
            <a:chOff x="3967213" y="1975477"/>
            <a:chExt cx="368185" cy="331816"/>
          </a:xfrm>
        </p:grpSpPr>
        <p:sp>
          <p:nvSpPr>
            <p:cNvPr id="12708" name="Google Shape;12708;p8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83"/>
          <p:cNvGrpSpPr/>
          <p:nvPr/>
        </p:nvGrpSpPr>
        <p:grpSpPr>
          <a:xfrm>
            <a:off x="8047661" y="1793646"/>
            <a:ext cx="279132" cy="356875"/>
            <a:chOff x="8047661" y="1969046"/>
            <a:chExt cx="279132" cy="356875"/>
          </a:xfrm>
        </p:grpSpPr>
        <p:sp>
          <p:nvSpPr>
            <p:cNvPr id="12712" name="Google Shape;12712;p8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83"/>
          <p:cNvGrpSpPr/>
          <p:nvPr/>
        </p:nvGrpSpPr>
        <p:grpSpPr>
          <a:xfrm>
            <a:off x="7596157" y="1792759"/>
            <a:ext cx="279544" cy="358142"/>
            <a:chOff x="7596157" y="1968159"/>
            <a:chExt cx="279544" cy="358142"/>
          </a:xfrm>
        </p:grpSpPr>
        <p:sp>
          <p:nvSpPr>
            <p:cNvPr id="12717" name="Google Shape;12717;p8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83"/>
          <p:cNvGrpSpPr/>
          <p:nvPr/>
        </p:nvGrpSpPr>
        <p:grpSpPr>
          <a:xfrm>
            <a:off x="7147315" y="1793646"/>
            <a:ext cx="279513" cy="357636"/>
            <a:chOff x="7147315" y="1969046"/>
            <a:chExt cx="279513" cy="357636"/>
          </a:xfrm>
        </p:grpSpPr>
        <p:sp>
          <p:nvSpPr>
            <p:cNvPr id="12724" name="Google Shape;12724;p8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83"/>
          <p:cNvGrpSpPr/>
          <p:nvPr/>
        </p:nvGrpSpPr>
        <p:grpSpPr>
          <a:xfrm>
            <a:off x="6697681" y="1792917"/>
            <a:ext cx="280305" cy="359093"/>
            <a:chOff x="6697681" y="1968317"/>
            <a:chExt cx="280305" cy="359093"/>
          </a:xfrm>
        </p:grpSpPr>
        <p:sp>
          <p:nvSpPr>
            <p:cNvPr id="12732" name="Google Shape;12732;p8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83"/>
          <p:cNvGrpSpPr/>
          <p:nvPr/>
        </p:nvGrpSpPr>
        <p:grpSpPr>
          <a:xfrm>
            <a:off x="6248839" y="1792537"/>
            <a:ext cx="280273" cy="358744"/>
            <a:chOff x="6248839" y="1967937"/>
            <a:chExt cx="280273" cy="358744"/>
          </a:xfrm>
        </p:grpSpPr>
        <p:sp>
          <p:nvSpPr>
            <p:cNvPr id="12740" name="Google Shape;12740;p8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6" name="Google Shape;12746;p83"/>
          <p:cNvGrpSpPr/>
          <p:nvPr/>
        </p:nvGrpSpPr>
        <p:grpSpPr>
          <a:xfrm>
            <a:off x="5801485" y="1793646"/>
            <a:ext cx="279164" cy="357794"/>
            <a:chOff x="5801485" y="1969046"/>
            <a:chExt cx="279164" cy="357794"/>
          </a:xfrm>
        </p:grpSpPr>
        <p:sp>
          <p:nvSpPr>
            <p:cNvPr id="12747" name="Google Shape;12747;p8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83"/>
          <p:cNvGrpSpPr/>
          <p:nvPr/>
        </p:nvGrpSpPr>
        <p:grpSpPr>
          <a:xfrm>
            <a:off x="5352643" y="1793646"/>
            <a:ext cx="278404" cy="358364"/>
            <a:chOff x="5352643" y="1969046"/>
            <a:chExt cx="278404" cy="358364"/>
          </a:xfrm>
        </p:grpSpPr>
        <p:sp>
          <p:nvSpPr>
            <p:cNvPr id="12761" name="Google Shape;12761;p8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83"/>
          <p:cNvGrpSpPr/>
          <p:nvPr/>
        </p:nvGrpSpPr>
        <p:grpSpPr>
          <a:xfrm>
            <a:off x="4897750" y="1792917"/>
            <a:ext cx="279132" cy="358364"/>
            <a:chOff x="4897750" y="1968317"/>
            <a:chExt cx="279132" cy="358364"/>
          </a:xfrm>
        </p:grpSpPr>
        <p:sp>
          <p:nvSpPr>
            <p:cNvPr id="12766" name="Google Shape;12766;p8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9" name="Google Shape;12779;p83"/>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0" name="Google Shape;12780;p83"/>
          <p:cNvGrpSpPr/>
          <p:nvPr/>
        </p:nvGrpSpPr>
        <p:grpSpPr>
          <a:xfrm>
            <a:off x="1767449" y="1337644"/>
            <a:ext cx="324403" cy="347783"/>
            <a:chOff x="1767449" y="1513044"/>
            <a:chExt cx="324403" cy="347783"/>
          </a:xfrm>
        </p:grpSpPr>
        <p:sp>
          <p:nvSpPr>
            <p:cNvPr id="12781" name="Google Shape;12781;p8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83"/>
          <p:cNvGrpSpPr/>
          <p:nvPr/>
        </p:nvGrpSpPr>
        <p:grpSpPr>
          <a:xfrm>
            <a:off x="4007193" y="1337327"/>
            <a:ext cx="320633" cy="348100"/>
            <a:chOff x="4007193" y="1512727"/>
            <a:chExt cx="320633" cy="348100"/>
          </a:xfrm>
        </p:grpSpPr>
        <p:sp>
          <p:nvSpPr>
            <p:cNvPr id="12791" name="Google Shape;12791;p8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83"/>
          <p:cNvGrpSpPr/>
          <p:nvPr/>
        </p:nvGrpSpPr>
        <p:grpSpPr>
          <a:xfrm>
            <a:off x="3530425" y="1333347"/>
            <a:ext cx="368175" cy="344594"/>
            <a:chOff x="3530425" y="1508747"/>
            <a:chExt cx="368175" cy="344594"/>
          </a:xfrm>
        </p:grpSpPr>
        <p:sp>
          <p:nvSpPr>
            <p:cNvPr id="12797" name="Google Shape;12797;p8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83"/>
          <p:cNvGrpSpPr/>
          <p:nvPr/>
        </p:nvGrpSpPr>
        <p:grpSpPr>
          <a:xfrm>
            <a:off x="3127598" y="1337834"/>
            <a:ext cx="289714" cy="347593"/>
            <a:chOff x="3127598" y="1513234"/>
            <a:chExt cx="289714" cy="347593"/>
          </a:xfrm>
        </p:grpSpPr>
        <p:sp>
          <p:nvSpPr>
            <p:cNvPr id="12802" name="Google Shape;12802;p8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83"/>
          <p:cNvGrpSpPr/>
          <p:nvPr/>
        </p:nvGrpSpPr>
        <p:grpSpPr>
          <a:xfrm>
            <a:off x="2662884" y="1337644"/>
            <a:ext cx="322914" cy="348543"/>
            <a:chOff x="2662884" y="1513044"/>
            <a:chExt cx="322914" cy="348543"/>
          </a:xfrm>
        </p:grpSpPr>
        <p:sp>
          <p:nvSpPr>
            <p:cNvPr id="12808" name="Google Shape;12808;p8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8" name="Google Shape;12818;p83"/>
          <p:cNvGrpSpPr/>
          <p:nvPr/>
        </p:nvGrpSpPr>
        <p:grpSpPr>
          <a:xfrm>
            <a:off x="2232511" y="1337359"/>
            <a:ext cx="299534" cy="348068"/>
            <a:chOff x="2232511" y="1512759"/>
            <a:chExt cx="299534" cy="348068"/>
          </a:xfrm>
        </p:grpSpPr>
        <p:sp>
          <p:nvSpPr>
            <p:cNvPr id="12819" name="Google Shape;12819;p8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83"/>
          <p:cNvGrpSpPr/>
          <p:nvPr/>
        </p:nvGrpSpPr>
        <p:grpSpPr>
          <a:xfrm>
            <a:off x="1331406" y="1337961"/>
            <a:ext cx="301784" cy="348607"/>
            <a:chOff x="1331406" y="1513361"/>
            <a:chExt cx="301784" cy="348607"/>
          </a:xfrm>
        </p:grpSpPr>
        <p:sp>
          <p:nvSpPr>
            <p:cNvPr id="12831" name="Google Shape;12831;p8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83"/>
          <p:cNvGrpSpPr/>
          <p:nvPr/>
        </p:nvGrpSpPr>
        <p:grpSpPr>
          <a:xfrm>
            <a:off x="7144274" y="1324814"/>
            <a:ext cx="282174" cy="355735"/>
            <a:chOff x="7144274" y="1500214"/>
            <a:chExt cx="282174" cy="355735"/>
          </a:xfrm>
        </p:grpSpPr>
        <p:sp>
          <p:nvSpPr>
            <p:cNvPr id="12836" name="Google Shape;12836;p8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83"/>
          <p:cNvGrpSpPr/>
          <p:nvPr/>
        </p:nvGrpSpPr>
        <p:grpSpPr>
          <a:xfrm>
            <a:off x="6685262" y="1324814"/>
            <a:ext cx="289682" cy="354594"/>
            <a:chOff x="6685262" y="1500214"/>
            <a:chExt cx="289682" cy="354594"/>
          </a:xfrm>
        </p:grpSpPr>
        <p:sp>
          <p:nvSpPr>
            <p:cNvPr id="12843" name="Google Shape;12843;p8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83"/>
          <p:cNvGrpSpPr/>
          <p:nvPr/>
        </p:nvGrpSpPr>
        <p:grpSpPr>
          <a:xfrm>
            <a:off x="6200938" y="1325194"/>
            <a:ext cx="322154" cy="355355"/>
            <a:chOff x="6200938" y="1500594"/>
            <a:chExt cx="322154" cy="355355"/>
          </a:xfrm>
        </p:grpSpPr>
        <p:sp>
          <p:nvSpPr>
            <p:cNvPr id="12848" name="Google Shape;12848;p8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83"/>
          <p:cNvGrpSpPr/>
          <p:nvPr/>
        </p:nvGrpSpPr>
        <p:grpSpPr>
          <a:xfrm>
            <a:off x="5289631" y="1324814"/>
            <a:ext cx="332355" cy="354974"/>
            <a:chOff x="5289631" y="1500214"/>
            <a:chExt cx="332355" cy="354974"/>
          </a:xfrm>
        </p:grpSpPr>
        <p:sp>
          <p:nvSpPr>
            <p:cNvPr id="12854" name="Google Shape;12854;p8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83"/>
          <p:cNvGrpSpPr/>
          <p:nvPr/>
        </p:nvGrpSpPr>
        <p:grpSpPr>
          <a:xfrm>
            <a:off x="5748295" y="1324433"/>
            <a:ext cx="323294" cy="356115"/>
            <a:chOff x="5748295" y="1499833"/>
            <a:chExt cx="323294" cy="356115"/>
          </a:xfrm>
        </p:grpSpPr>
        <p:sp>
          <p:nvSpPr>
            <p:cNvPr id="12861" name="Google Shape;12861;p8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83"/>
          <p:cNvGrpSpPr/>
          <p:nvPr/>
        </p:nvGrpSpPr>
        <p:grpSpPr>
          <a:xfrm>
            <a:off x="8047661" y="1325637"/>
            <a:ext cx="278404" cy="355260"/>
            <a:chOff x="8047661" y="1501037"/>
            <a:chExt cx="278404" cy="355260"/>
          </a:xfrm>
        </p:grpSpPr>
        <p:sp>
          <p:nvSpPr>
            <p:cNvPr id="12869" name="Google Shape;12869;p8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83"/>
          <p:cNvGrpSpPr/>
          <p:nvPr/>
        </p:nvGrpSpPr>
        <p:grpSpPr>
          <a:xfrm>
            <a:off x="4903389" y="1324814"/>
            <a:ext cx="267854" cy="355735"/>
            <a:chOff x="4903389" y="1500214"/>
            <a:chExt cx="267854" cy="355735"/>
          </a:xfrm>
        </p:grpSpPr>
        <p:sp>
          <p:nvSpPr>
            <p:cNvPr id="12874" name="Google Shape;12874;p8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9" name="Google Shape;12879;p83"/>
          <p:cNvGrpSpPr/>
          <p:nvPr/>
        </p:nvGrpSpPr>
        <p:grpSpPr>
          <a:xfrm>
            <a:off x="7613518" y="1325954"/>
            <a:ext cx="264433" cy="353074"/>
            <a:chOff x="7613518" y="1501354"/>
            <a:chExt cx="264433" cy="353074"/>
          </a:xfrm>
        </p:grpSpPr>
        <p:sp>
          <p:nvSpPr>
            <p:cNvPr id="12880" name="Google Shape;12880;p8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6" name="Google Shape;12886;p8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887" name="Google Shape;12887;p8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91"/>
        <p:cNvGrpSpPr/>
        <p:nvPr/>
      </p:nvGrpSpPr>
      <p:grpSpPr>
        <a:xfrm>
          <a:off x="0" y="0"/>
          <a:ext cx="0" cy="0"/>
          <a:chOff x="0" y="0"/>
          <a:chExt cx="0" cy="0"/>
        </a:xfrm>
      </p:grpSpPr>
      <p:grpSp>
        <p:nvGrpSpPr>
          <p:cNvPr id="12892" name="Google Shape;12892;p84"/>
          <p:cNvGrpSpPr/>
          <p:nvPr/>
        </p:nvGrpSpPr>
        <p:grpSpPr>
          <a:xfrm>
            <a:off x="1757085" y="1325225"/>
            <a:ext cx="371069" cy="359396"/>
            <a:chOff x="1757085" y="1500675"/>
            <a:chExt cx="371069" cy="359396"/>
          </a:xfrm>
        </p:grpSpPr>
        <p:sp>
          <p:nvSpPr>
            <p:cNvPr id="12893" name="Google Shape;12893;p8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84"/>
          <p:cNvGrpSpPr/>
          <p:nvPr/>
        </p:nvGrpSpPr>
        <p:grpSpPr>
          <a:xfrm>
            <a:off x="2774209" y="1779241"/>
            <a:ext cx="116693" cy="374186"/>
            <a:chOff x="2774209" y="1954691"/>
            <a:chExt cx="116693" cy="374186"/>
          </a:xfrm>
        </p:grpSpPr>
        <p:sp>
          <p:nvSpPr>
            <p:cNvPr id="12923" name="Google Shape;12923;p8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84"/>
          <p:cNvGrpSpPr/>
          <p:nvPr/>
        </p:nvGrpSpPr>
        <p:grpSpPr>
          <a:xfrm>
            <a:off x="4017435" y="1324462"/>
            <a:ext cx="315092" cy="359397"/>
            <a:chOff x="4017435" y="1499912"/>
            <a:chExt cx="315092" cy="359397"/>
          </a:xfrm>
        </p:grpSpPr>
        <p:sp>
          <p:nvSpPr>
            <p:cNvPr id="12926" name="Google Shape;12926;p8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84"/>
          <p:cNvGrpSpPr/>
          <p:nvPr/>
        </p:nvGrpSpPr>
        <p:grpSpPr>
          <a:xfrm>
            <a:off x="3963652" y="1824309"/>
            <a:ext cx="374154" cy="284050"/>
            <a:chOff x="3963652" y="1999759"/>
            <a:chExt cx="374154" cy="284050"/>
          </a:xfrm>
        </p:grpSpPr>
        <p:sp>
          <p:nvSpPr>
            <p:cNvPr id="12929" name="Google Shape;12929;p8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84"/>
          <p:cNvGrpSpPr/>
          <p:nvPr/>
        </p:nvGrpSpPr>
        <p:grpSpPr>
          <a:xfrm>
            <a:off x="1777536" y="1839416"/>
            <a:ext cx="376444" cy="253772"/>
            <a:chOff x="1777536" y="2014866"/>
            <a:chExt cx="376444" cy="253772"/>
          </a:xfrm>
        </p:grpSpPr>
        <p:sp>
          <p:nvSpPr>
            <p:cNvPr id="12933" name="Google Shape;12933;p8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84"/>
          <p:cNvGrpSpPr/>
          <p:nvPr/>
        </p:nvGrpSpPr>
        <p:grpSpPr>
          <a:xfrm>
            <a:off x="1309875" y="1881876"/>
            <a:ext cx="374154" cy="169680"/>
            <a:chOff x="1309875" y="2057326"/>
            <a:chExt cx="374154" cy="169680"/>
          </a:xfrm>
        </p:grpSpPr>
        <p:sp>
          <p:nvSpPr>
            <p:cNvPr id="12939" name="Google Shape;12939;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0" name="Google Shape;12950;p84"/>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1" name="Google Shape;12951;p84"/>
          <p:cNvGrpSpPr/>
          <p:nvPr/>
        </p:nvGrpSpPr>
        <p:grpSpPr>
          <a:xfrm>
            <a:off x="2347450" y="1779114"/>
            <a:ext cx="113639" cy="373168"/>
            <a:chOff x="2347450" y="1954564"/>
            <a:chExt cx="113639" cy="373168"/>
          </a:xfrm>
        </p:grpSpPr>
        <p:sp>
          <p:nvSpPr>
            <p:cNvPr id="12952" name="Google Shape;12952;p8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4" name="Google Shape;12954;p84"/>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5" name="Google Shape;12955;p84"/>
          <p:cNvGrpSpPr/>
          <p:nvPr/>
        </p:nvGrpSpPr>
        <p:grpSpPr>
          <a:xfrm>
            <a:off x="3110102" y="1324430"/>
            <a:ext cx="330613" cy="358379"/>
            <a:chOff x="3110102" y="1499880"/>
            <a:chExt cx="330613" cy="358379"/>
          </a:xfrm>
        </p:grpSpPr>
        <p:sp>
          <p:nvSpPr>
            <p:cNvPr id="12956" name="Google Shape;12956;p8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3" name="Google Shape;12963;p84"/>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4" name="Google Shape;12964;p84"/>
          <p:cNvGrpSpPr/>
          <p:nvPr/>
        </p:nvGrpSpPr>
        <p:grpSpPr>
          <a:xfrm>
            <a:off x="3485575" y="1824309"/>
            <a:ext cx="373772" cy="284050"/>
            <a:chOff x="3531200" y="1999759"/>
            <a:chExt cx="373772" cy="284050"/>
          </a:xfrm>
        </p:grpSpPr>
        <p:sp>
          <p:nvSpPr>
            <p:cNvPr id="12965" name="Google Shape;12965;p8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84"/>
          <p:cNvGrpSpPr/>
          <p:nvPr/>
        </p:nvGrpSpPr>
        <p:grpSpPr>
          <a:xfrm>
            <a:off x="2667058" y="1324843"/>
            <a:ext cx="330231" cy="359015"/>
            <a:chOff x="2667058" y="1500293"/>
            <a:chExt cx="330231" cy="359015"/>
          </a:xfrm>
        </p:grpSpPr>
        <p:sp>
          <p:nvSpPr>
            <p:cNvPr id="12970" name="Google Shape;12970;p8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8" name="Google Shape;12988;p84"/>
          <p:cNvGrpSpPr/>
          <p:nvPr/>
        </p:nvGrpSpPr>
        <p:grpSpPr>
          <a:xfrm>
            <a:off x="3567553" y="1324462"/>
            <a:ext cx="320022" cy="359778"/>
            <a:chOff x="3567553" y="1499912"/>
            <a:chExt cx="320022" cy="359778"/>
          </a:xfrm>
        </p:grpSpPr>
        <p:sp>
          <p:nvSpPr>
            <p:cNvPr id="12989" name="Google Shape;12989;p8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4"/>
          <p:cNvGrpSpPr/>
          <p:nvPr/>
        </p:nvGrpSpPr>
        <p:grpSpPr>
          <a:xfrm>
            <a:off x="1309875" y="1324462"/>
            <a:ext cx="359015" cy="358633"/>
            <a:chOff x="1309875" y="1499912"/>
            <a:chExt cx="359015" cy="358633"/>
          </a:xfrm>
        </p:grpSpPr>
        <p:sp>
          <p:nvSpPr>
            <p:cNvPr id="12996" name="Google Shape;12996;p8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5" name="Google Shape;13005;p84"/>
          <p:cNvGrpSpPr/>
          <p:nvPr/>
        </p:nvGrpSpPr>
        <p:grpSpPr>
          <a:xfrm>
            <a:off x="2219466" y="1324843"/>
            <a:ext cx="330613" cy="359015"/>
            <a:chOff x="2219466" y="1500293"/>
            <a:chExt cx="330613" cy="359015"/>
          </a:xfrm>
        </p:grpSpPr>
        <p:sp>
          <p:nvSpPr>
            <p:cNvPr id="13006" name="Google Shape;13006;p8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84"/>
          <p:cNvGrpSpPr/>
          <p:nvPr/>
        </p:nvGrpSpPr>
        <p:grpSpPr>
          <a:xfrm>
            <a:off x="5343544" y="1333908"/>
            <a:ext cx="244676" cy="351095"/>
            <a:chOff x="5343544" y="1509358"/>
            <a:chExt cx="244676" cy="351095"/>
          </a:xfrm>
        </p:grpSpPr>
        <p:sp>
          <p:nvSpPr>
            <p:cNvPr id="13009" name="Google Shape;13009;p8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2" name="Google Shape;13012;p84"/>
          <p:cNvGrpSpPr/>
          <p:nvPr/>
        </p:nvGrpSpPr>
        <p:grpSpPr>
          <a:xfrm>
            <a:off x="4882340" y="1333908"/>
            <a:ext cx="246171" cy="351095"/>
            <a:chOff x="4882340" y="1509358"/>
            <a:chExt cx="246171" cy="351095"/>
          </a:xfrm>
        </p:grpSpPr>
        <p:sp>
          <p:nvSpPr>
            <p:cNvPr id="13013" name="Google Shape;13013;p8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84"/>
          <p:cNvGrpSpPr/>
          <p:nvPr/>
        </p:nvGrpSpPr>
        <p:grpSpPr>
          <a:xfrm>
            <a:off x="6273204" y="1333558"/>
            <a:ext cx="236343" cy="351445"/>
            <a:chOff x="6273204" y="1509008"/>
            <a:chExt cx="236343" cy="351445"/>
          </a:xfrm>
        </p:grpSpPr>
        <p:sp>
          <p:nvSpPr>
            <p:cNvPr id="13019" name="Google Shape;13019;p8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21" name="Google Shape;13021;p84"/>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2" name="Google Shape;13022;p84"/>
          <p:cNvGrpSpPr/>
          <p:nvPr/>
        </p:nvGrpSpPr>
        <p:grpSpPr>
          <a:xfrm>
            <a:off x="7219530" y="1332794"/>
            <a:ext cx="191625" cy="352209"/>
            <a:chOff x="7219530" y="1508244"/>
            <a:chExt cx="191625" cy="352209"/>
          </a:xfrm>
        </p:grpSpPr>
        <p:sp>
          <p:nvSpPr>
            <p:cNvPr id="13023" name="Google Shape;13023;p8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84"/>
          <p:cNvGrpSpPr/>
          <p:nvPr/>
        </p:nvGrpSpPr>
        <p:grpSpPr>
          <a:xfrm>
            <a:off x="7699309" y="1333176"/>
            <a:ext cx="154922" cy="351827"/>
            <a:chOff x="7699309" y="1508626"/>
            <a:chExt cx="154922" cy="351827"/>
          </a:xfrm>
        </p:grpSpPr>
        <p:sp>
          <p:nvSpPr>
            <p:cNvPr id="13026" name="Google Shape;13026;p8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84"/>
          <p:cNvGrpSpPr/>
          <p:nvPr/>
        </p:nvGrpSpPr>
        <p:grpSpPr>
          <a:xfrm>
            <a:off x="8161690" y="1333558"/>
            <a:ext cx="153396" cy="351064"/>
            <a:chOff x="8161690" y="1509008"/>
            <a:chExt cx="153396" cy="351064"/>
          </a:xfrm>
        </p:grpSpPr>
        <p:sp>
          <p:nvSpPr>
            <p:cNvPr id="13034" name="Google Shape;13034;p8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84"/>
          <p:cNvGrpSpPr/>
          <p:nvPr/>
        </p:nvGrpSpPr>
        <p:grpSpPr>
          <a:xfrm>
            <a:off x="6746940" y="1333431"/>
            <a:ext cx="213221" cy="352304"/>
            <a:chOff x="6746940" y="1508881"/>
            <a:chExt cx="213221" cy="352304"/>
          </a:xfrm>
        </p:grpSpPr>
        <p:sp>
          <p:nvSpPr>
            <p:cNvPr id="13039" name="Google Shape;13039;p8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84"/>
          <p:cNvGrpSpPr/>
          <p:nvPr/>
        </p:nvGrpSpPr>
        <p:grpSpPr>
          <a:xfrm>
            <a:off x="5770336" y="1832165"/>
            <a:ext cx="350682" cy="292097"/>
            <a:chOff x="5770336" y="2007615"/>
            <a:chExt cx="350682" cy="292097"/>
          </a:xfrm>
        </p:grpSpPr>
        <p:sp>
          <p:nvSpPr>
            <p:cNvPr id="13044" name="Google Shape;13044;p8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84"/>
          <p:cNvGrpSpPr/>
          <p:nvPr/>
        </p:nvGrpSpPr>
        <p:grpSpPr>
          <a:xfrm>
            <a:off x="5326878" y="1804908"/>
            <a:ext cx="350332" cy="346229"/>
            <a:chOff x="5326878" y="1980358"/>
            <a:chExt cx="350332" cy="346229"/>
          </a:xfrm>
        </p:grpSpPr>
        <p:sp>
          <p:nvSpPr>
            <p:cNvPr id="13049" name="Google Shape;13049;p8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3" name="Google Shape;13053;p84"/>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54" name="Google Shape;13054;p84"/>
          <p:cNvGrpSpPr/>
          <p:nvPr/>
        </p:nvGrpSpPr>
        <p:grpSpPr>
          <a:xfrm>
            <a:off x="4883835" y="1817121"/>
            <a:ext cx="350300" cy="323043"/>
            <a:chOff x="4883835" y="1992571"/>
            <a:chExt cx="350300" cy="323043"/>
          </a:xfrm>
        </p:grpSpPr>
        <p:sp>
          <p:nvSpPr>
            <p:cNvPr id="13055" name="Google Shape;13055;p8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84"/>
          <p:cNvGrpSpPr/>
          <p:nvPr/>
        </p:nvGrpSpPr>
        <p:grpSpPr>
          <a:xfrm>
            <a:off x="7548967" y="1803477"/>
            <a:ext cx="333285" cy="349950"/>
            <a:chOff x="7548967" y="1978927"/>
            <a:chExt cx="333285" cy="349950"/>
          </a:xfrm>
        </p:grpSpPr>
        <p:sp>
          <p:nvSpPr>
            <p:cNvPr id="13062" name="Google Shape;13062;p8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9" name="Google Shape;13069;p84"/>
          <p:cNvGrpSpPr/>
          <p:nvPr/>
        </p:nvGrpSpPr>
        <p:grpSpPr>
          <a:xfrm>
            <a:off x="6214142" y="1803477"/>
            <a:ext cx="346515" cy="350300"/>
            <a:chOff x="6214142" y="1978927"/>
            <a:chExt cx="346515" cy="350300"/>
          </a:xfrm>
        </p:grpSpPr>
        <p:sp>
          <p:nvSpPr>
            <p:cNvPr id="13070" name="Google Shape;13070;p8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84"/>
          <p:cNvGrpSpPr/>
          <p:nvPr/>
        </p:nvGrpSpPr>
        <p:grpSpPr>
          <a:xfrm>
            <a:off x="7105923" y="1803095"/>
            <a:ext cx="333285" cy="350682"/>
            <a:chOff x="7105923" y="1978545"/>
            <a:chExt cx="333285" cy="350682"/>
          </a:xfrm>
        </p:grpSpPr>
        <p:sp>
          <p:nvSpPr>
            <p:cNvPr id="13073" name="Google Shape;13073;p8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0" name="Google Shape;13080;p84"/>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4"/>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2" name="Google Shape;13082;p84"/>
          <p:cNvGrpSpPr/>
          <p:nvPr/>
        </p:nvGrpSpPr>
        <p:grpSpPr>
          <a:xfrm>
            <a:off x="3616406" y="2246902"/>
            <a:ext cx="203393" cy="351827"/>
            <a:chOff x="3616406" y="2422352"/>
            <a:chExt cx="203393" cy="351827"/>
          </a:xfrm>
        </p:grpSpPr>
        <p:sp>
          <p:nvSpPr>
            <p:cNvPr id="13083" name="Google Shape;13083;p8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84"/>
          <p:cNvGrpSpPr/>
          <p:nvPr/>
        </p:nvGrpSpPr>
        <p:grpSpPr>
          <a:xfrm>
            <a:off x="878187" y="2246520"/>
            <a:ext cx="272696" cy="351827"/>
            <a:chOff x="913012" y="2421970"/>
            <a:chExt cx="272696" cy="351827"/>
          </a:xfrm>
        </p:grpSpPr>
        <p:sp>
          <p:nvSpPr>
            <p:cNvPr id="13086" name="Google Shape;13086;p8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84"/>
          <p:cNvGrpSpPr/>
          <p:nvPr/>
        </p:nvGrpSpPr>
        <p:grpSpPr>
          <a:xfrm>
            <a:off x="2274743" y="2246902"/>
            <a:ext cx="255649" cy="351445"/>
            <a:chOff x="2274743" y="2422352"/>
            <a:chExt cx="255649" cy="351445"/>
          </a:xfrm>
        </p:grpSpPr>
        <p:sp>
          <p:nvSpPr>
            <p:cNvPr id="13091" name="Google Shape;13091;p8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84"/>
          <p:cNvGrpSpPr/>
          <p:nvPr/>
        </p:nvGrpSpPr>
        <p:grpSpPr>
          <a:xfrm>
            <a:off x="2708723" y="2245789"/>
            <a:ext cx="246552" cy="352558"/>
            <a:chOff x="2708723" y="2421239"/>
            <a:chExt cx="246552" cy="352558"/>
          </a:xfrm>
        </p:grpSpPr>
        <p:sp>
          <p:nvSpPr>
            <p:cNvPr id="13095" name="Google Shape;13095;p8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84"/>
          <p:cNvGrpSpPr/>
          <p:nvPr/>
        </p:nvGrpSpPr>
        <p:grpSpPr>
          <a:xfrm>
            <a:off x="1835485" y="2246902"/>
            <a:ext cx="259433" cy="350714"/>
            <a:chOff x="1835485" y="2422352"/>
            <a:chExt cx="259433" cy="350714"/>
          </a:xfrm>
        </p:grpSpPr>
        <p:sp>
          <p:nvSpPr>
            <p:cNvPr id="13098" name="Google Shape;13098;p8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5" name="Google Shape;13105;p84"/>
          <p:cNvGrpSpPr/>
          <p:nvPr/>
        </p:nvGrpSpPr>
        <p:grpSpPr>
          <a:xfrm>
            <a:off x="3150240" y="2246902"/>
            <a:ext cx="212489" cy="351445"/>
            <a:chOff x="3150240" y="2422352"/>
            <a:chExt cx="212489" cy="351445"/>
          </a:xfrm>
        </p:grpSpPr>
        <p:sp>
          <p:nvSpPr>
            <p:cNvPr id="13106" name="Google Shape;13106;p8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84"/>
          <p:cNvGrpSpPr/>
          <p:nvPr/>
        </p:nvGrpSpPr>
        <p:grpSpPr>
          <a:xfrm>
            <a:off x="1367060" y="2246679"/>
            <a:ext cx="269261" cy="352050"/>
            <a:chOff x="1367060" y="2422129"/>
            <a:chExt cx="269261" cy="352050"/>
          </a:xfrm>
        </p:grpSpPr>
        <p:sp>
          <p:nvSpPr>
            <p:cNvPr id="13109" name="Google Shape;13109;p8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3" name="Google Shape;13123;p84"/>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4" name="Google Shape;13124;p84"/>
          <p:cNvGrpSpPr/>
          <p:nvPr/>
        </p:nvGrpSpPr>
        <p:grpSpPr>
          <a:xfrm>
            <a:off x="4882690" y="2249955"/>
            <a:ext cx="274573" cy="350682"/>
            <a:chOff x="4882690" y="2425405"/>
            <a:chExt cx="274573" cy="350682"/>
          </a:xfrm>
        </p:grpSpPr>
        <p:sp>
          <p:nvSpPr>
            <p:cNvPr id="13125" name="Google Shape;13125;p8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7" name="Google Shape;13127;p84"/>
          <p:cNvGrpSpPr/>
          <p:nvPr/>
        </p:nvGrpSpPr>
        <p:grpSpPr>
          <a:xfrm>
            <a:off x="6627639" y="2268434"/>
            <a:ext cx="355993" cy="313247"/>
            <a:chOff x="6627639" y="2443884"/>
            <a:chExt cx="355993" cy="313247"/>
          </a:xfrm>
        </p:grpSpPr>
        <p:sp>
          <p:nvSpPr>
            <p:cNvPr id="13128" name="Google Shape;13128;p8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84"/>
          <p:cNvGrpSpPr/>
          <p:nvPr/>
        </p:nvGrpSpPr>
        <p:grpSpPr>
          <a:xfrm>
            <a:off x="6183451" y="2286690"/>
            <a:ext cx="351445" cy="277976"/>
            <a:chOff x="6183451" y="2462140"/>
            <a:chExt cx="351445" cy="277976"/>
          </a:xfrm>
        </p:grpSpPr>
        <p:sp>
          <p:nvSpPr>
            <p:cNvPr id="13132" name="Google Shape;13132;p8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84"/>
          <p:cNvGrpSpPr/>
          <p:nvPr/>
        </p:nvGrpSpPr>
        <p:grpSpPr>
          <a:xfrm>
            <a:off x="5735477" y="2254408"/>
            <a:ext cx="353354" cy="341299"/>
            <a:chOff x="5735477" y="2429858"/>
            <a:chExt cx="353354" cy="341299"/>
          </a:xfrm>
        </p:grpSpPr>
        <p:sp>
          <p:nvSpPr>
            <p:cNvPr id="13140" name="Google Shape;13140;p8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6" name="Google Shape;13146;p84"/>
          <p:cNvGrpSpPr/>
          <p:nvPr/>
        </p:nvGrpSpPr>
        <p:grpSpPr>
          <a:xfrm>
            <a:off x="5243735" y="2271523"/>
            <a:ext cx="405255" cy="275499"/>
            <a:chOff x="5283337" y="2478774"/>
            <a:chExt cx="358633" cy="243913"/>
          </a:xfrm>
        </p:grpSpPr>
        <p:sp>
          <p:nvSpPr>
            <p:cNvPr id="13147" name="Google Shape;13147;p8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4"/>
          <p:cNvGrpSpPr/>
          <p:nvPr/>
        </p:nvGrpSpPr>
        <p:grpSpPr>
          <a:xfrm>
            <a:off x="7964753" y="2295373"/>
            <a:ext cx="362068" cy="258670"/>
            <a:chOff x="7964753" y="2470823"/>
            <a:chExt cx="362068" cy="258670"/>
          </a:xfrm>
        </p:grpSpPr>
        <p:sp>
          <p:nvSpPr>
            <p:cNvPr id="13165" name="Google Shape;13165;p8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4" name="Google Shape;13174;p84"/>
          <p:cNvGrpSpPr/>
          <p:nvPr/>
        </p:nvGrpSpPr>
        <p:grpSpPr>
          <a:xfrm>
            <a:off x="7524349" y="2280997"/>
            <a:ext cx="350332" cy="288948"/>
            <a:chOff x="7524349" y="2456447"/>
            <a:chExt cx="350332" cy="288948"/>
          </a:xfrm>
        </p:grpSpPr>
        <p:sp>
          <p:nvSpPr>
            <p:cNvPr id="13175" name="Google Shape;13175;p8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84"/>
          <p:cNvGrpSpPr/>
          <p:nvPr/>
        </p:nvGrpSpPr>
        <p:grpSpPr>
          <a:xfrm>
            <a:off x="3972749" y="2718761"/>
            <a:ext cx="355230" cy="356725"/>
            <a:chOff x="3972749" y="2894211"/>
            <a:chExt cx="355230" cy="356725"/>
          </a:xfrm>
        </p:grpSpPr>
        <p:sp>
          <p:nvSpPr>
            <p:cNvPr id="13181" name="Google Shape;13181;p8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84"/>
          <p:cNvGrpSpPr/>
          <p:nvPr/>
        </p:nvGrpSpPr>
        <p:grpSpPr>
          <a:xfrm>
            <a:off x="3527797" y="2743346"/>
            <a:ext cx="355993" cy="307904"/>
            <a:chOff x="3527797" y="2918796"/>
            <a:chExt cx="355993" cy="307904"/>
          </a:xfrm>
        </p:grpSpPr>
        <p:sp>
          <p:nvSpPr>
            <p:cNvPr id="13187" name="Google Shape;13187;p8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7" name="Google Shape;13197;p84"/>
          <p:cNvGrpSpPr/>
          <p:nvPr/>
        </p:nvGrpSpPr>
        <p:grpSpPr>
          <a:xfrm>
            <a:off x="3082845" y="2745509"/>
            <a:ext cx="356375" cy="302338"/>
            <a:chOff x="3082845" y="2920959"/>
            <a:chExt cx="356375" cy="302338"/>
          </a:xfrm>
        </p:grpSpPr>
        <p:sp>
          <p:nvSpPr>
            <p:cNvPr id="13198" name="Google Shape;13198;p8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84"/>
          <p:cNvGrpSpPr/>
          <p:nvPr/>
        </p:nvGrpSpPr>
        <p:grpSpPr>
          <a:xfrm>
            <a:off x="2639038" y="2719492"/>
            <a:ext cx="355612" cy="355612"/>
            <a:chOff x="2639038" y="2894942"/>
            <a:chExt cx="355612" cy="355612"/>
          </a:xfrm>
        </p:grpSpPr>
        <p:sp>
          <p:nvSpPr>
            <p:cNvPr id="13201" name="Google Shape;13201;p8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84"/>
          <p:cNvGrpSpPr/>
          <p:nvPr/>
        </p:nvGrpSpPr>
        <p:grpSpPr>
          <a:xfrm>
            <a:off x="2194468" y="2763415"/>
            <a:ext cx="355993" cy="267766"/>
            <a:chOff x="2194468" y="2938865"/>
            <a:chExt cx="355993" cy="267766"/>
          </a:xfrm>
        </p:grpSpPr>
        <p:sp>
          <p:nvSpPr>
            <p:cNvPr id="13204" name="Google Shape;13204;p8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4" name="Google Shape;13224;p84"/>
          <p:cNvGrpSpPr/>
          <p:nvPr/>
        </p:nvGrpSpPr>
        <p:grpSpPr>
          <a:xfrm>
            <a:off x="1749897" y="2719111"/>
            <a:ext cx="355993" cy="355612"/>
            <a:chOff x="1749897" y="2894561"/>
            <a:chExt cx="355993" cy="355612"/>
          </a:xfrm>
        </p:grpSpPr>
        <p:sp>
          <p:nvSpPr>
            <p:cNvPr id="13225" name="Google Shape;13225;p8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84"/>
          <p:cNvGrpSpPr/>
          <p:nvPr/>
        </p:nvGrpSpPr>
        <p:grpSpPr>
          <a:xfrm>
            <a:off x="1305327" y="2718761"/>
            <a:ext cx="357520" cy="357488"/>
            <a:chOff x="1305327" y="2894211"/>
            <a:chExt cx="357520" cy="357488"/>
          </a:xfrm>
        </p:grpSpPr>
        <p:sp>
          <p:nvSpPr>
            <p:cNvPr id="13237" name="Google Shape;13237;p8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2" name="Google Shape;13242;p84"/>
          <p:cNvGrpSpPr/>
          <p:nvPr/>
        </p:nvGrpSpPr>
        <p:grpSpPr>
          <a:xfrm>
            <a:off x="853950" y="2719270"/>
            <a:ext cx="364104" cy="353290"/>
            <a:chOff x="853950" y="2894720"/>
            <a:chExt cx="364104" cy="353290"/>
          </a:xfrm>
        </p:grpSpPr>
        <p:sp>
          <p:nvSpPr>
            <p:cNvPr id="13243" name="Google Shape;13243;p8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84"/>
          <p:cNvGrpSpPr/>
          <p:nvPr/>
        </p:nvGrpSpPr>
        <p:grpSpPr>
          <a:xfrm>
            <a:off x="7066548" y="2737144"/>
            <a:ext cx="352209" cy="334938"/>
            <a:chOff x="7066548" y="2912594"/>
            <a:chExt cx="352209" cy="334938"/>
          </a:xfrm>
        </p:grpSpPr>
        <p:sp>
          <p:nvSpPr>
            <p:cNvPr id="13251" name="Google Shape;13251;p8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7" name="Google Shape;13257;p84"/>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4"/>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9" name="Google Shape;13259;p84"/>
          <p:cNvGrpSpPr/>
          <p:nvPr/>
        </p:nvGrpSpPr>
        <p:grpSpPr>
          <a:xfrm>
            <a:off x="7541397" y="2729352"/>
            <a:ext cx="318495" cy="352209"/>
            <a:chOff x="7541397" y="2904802"/>
            <a:chExt cx="318495" cy="352209"/>
          </a:xfrm>
        </p:grpSpPr>
        <p:sp>
          <p:nvSpPr>
            <p:cNvPr id="13260" name="Google Shape;13260;p8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84"/>
          <p:cNvGrpSpPr/>
          <p:nvPr/>
        </p:nvGrpSpPr>
        <p:grpSpPr>
          <a:xfrm>
            <a:off x="8003015" y="2728589"/>
            <a:ext cx="306759" cy="351445"/>
            <a:chOff x="8003015" y="2904039"/>
            <a:chExt cx="306759" cy="351445"/>
          </a:xfrm>
        </p:grpSpPr>
        <p:sp>
          <p:nvSpPr>
            <p:cNvPr id="13263" name="Google Shape;13263;p8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9" name="Google Shape;13269;p84"/>
          <p:cNvGrpSpPr/>
          <p:nvPr/>
        </p:nvGrpSpPr>
        <p:grpSpPr>
          <a:xfrm>
            <a:off x="5687770" y="2710046"/>
            <a:ext cx="369638" cy="369606"/>
            <a:chOff x="5687770" y="2885496"/>
            <a:chExt cx="369638" cy="369606"/>
          </a:xfrm>
        </p:grpSpPr>
        <p:sp>
          <p:nvSpPr>
            <p:cNvPr id="13270" name="Google Shape;13270;p8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84"/>
          <p:cNvGrpSpPr/>
          <p:nvPr/>
        </p:nvGrpSpPr>
        <p:grpSpPr>
          <a:xfrm>
            <a:off x="4881958" y="2729352"/>
            <a:ext cx="156417" cy="349537"/>
            <a:chOff x="4881958" y="2904802"/>
            <a:chExt cx="156417" cy="349537"/>
          </a:xfrm>
        </p:grpSpPr>
        <p:sp>
          <p:nvSpPr>
            <p:cNvPr id="13281" name="Google Shape;13281;p8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84"/>
          <p:cNvGrpSpPr/>
          <p:nvPr/>
        </p:nvGrpSpPr>
        <p:grpSpPr>
          <a:xfrm>
            <a:off x="5230318" y="2711064"/>
            <a:ext cx="371133" cy="367443"/>
            <a:chOff x="5230318" y="2886514"/>
            <a:chExt cx="371133" cy="367443"/>
          </a:xfrm>
        </p:grpSpPr>
        <p:sp>
          <p:nvSpPr>
            <p:cNvPr id="13289" name="Google Shape;13289;p8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84"/>
          <p:cNvGrpSpPr/>
          <p:nvPr/>
        </p:nvGrpSpPr>
        <p:grpSpPr>
          <a:xfrm>
            <a:off x="5748358" y="3259128"/>
            <a:ext cx="352590" cy="182561"/>
            <a:chOff x="5748358" y="3434578"/>
            <a:chExt cx="352590" cy="182561"/>
          </a:xfrm>
        </p:grpSpPr>
        <p:sp>
          <p:nvSpPr>
            <p:cNvPr id="13299" name="Google Shape;13299;p8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84"/>
          <p:cNvGrpSpPr/>
          <p:nvPr/>
        </p:nvGrpSpPr>
        <p:grpSpPr>
          <a:xfrm>
            <a:off x="862283" y="4099321"/>
            <a:ext cx="341204" cy="359301"/>
            <a:chOff x="862283" y="4274771"/>
            <a:chExt cx="341204" cy="359301"/>
          </a:xfrm>
        </p:grpSpPr>
        <p:sp>
          <p:nvSpPr>
            <p:cNvPr id="13306" name="Google Shape;13306;p8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9" name="Google Shape;13309;p84"/>
          <p:cNvGrpSpPr/>
          <p:nvPr/>
        </p:nvGrpSpPr>
        <p:grpSpPr>
          <a:xfrm>
            <a:off x="1396957" y="4111915"/>
            <a:ext cx="301861" cy="332871"/>
            <a:chOff x="1396957" y="4287365"/>
            <a:chExt cx="301861" cy="332871"/>
          </a:xfrm>
        </p:grpSpPr>
        <p:sp>
          <p:nvSpPr>
            <p:cNvPr id="13310" name="Google Shape;13310;p8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84"/>
          <p:cNvGrpSpPr/>
          <p:nvPr/>
        </p:nvGrpSpPr>
        <p:grpSpPr>
          <a:xfrm>
            <a:off x="1865381" y="4102056"/>
            <a:ext cx="396131" cy="355612"/>
            <a:chOff x="1865381" y="4277506"/>
            <a:chExt cx="396131" cy="355612"/>
          </a:xfrm>
        </p:grpSpPr>
        <p:sp>
          <p:nvSpPr>
            <p:cNvPr id="13326" name="Google Shape;13326;p8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2" name="Google Shape;13332;p84"/>
          <p:cNvGrpSpPr/>
          <p:nvPr/>
        </p:nvGrpSpPr>
        <p:grpSpPr>
          <a:xfrm>
            <a:off x="2411823" y="4128549"/>
            <a:ext cx="334398" cy="299953"/>
            <a:chOff x="2411823" y="4303999"/>
            <a:chExt cx="334398" cy="299953"/>
          </a:xfrm>
        </p:grpSpPr>
        <p:sp>
          <p:nvSpPr>
            <p:cNvPr id="13333" name="Google Shape;13333;p8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0" name="Google Shape;13340;p84"/>
          <p:cNvGrpSpPr/>
          <p:nvPr/>
        </p:nvGrpSpPr>
        <p:grpSpPr>
          <a:xfrm>
            <a:off x="2903337" y="4103582"/>
            <a:ext cx="382519" cy="350682"/>
            <a:chOff x="2903337" y="4279032"/>
            <a:chExt cx="382519" cy="350682"/>
          </a:xfrm>
        </p:grpSpPr>
        <p:sp>
          <p:nvSpPr>
            <p:cNvPr id="13341" name="Google Shape;13341;p8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84"/>
          <p:cNvGrpSpPr/>
          <p:nvPr/>
        </p:nvGrpSpPr>
        <p:grpSpPr>
          <a:xfrm>
            <a:off x="3933342" y="4140317"/>
            <a:ext cx="383632" cy="276449"/>
            <a:chOff x="3933342" y="4315767"/>
            <a:chExt cx="383632" cy="276449"/>
          </a:xfrm>
        </p:grpSpPr>
        <p:sp>
          <p:nvSpPr>
            <p:cNvPr id="13357" name="Google Shape;13357;p8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3" name="Google Shape;13363;p84"/>
          <p:cNvGrpSpPr/>
          <p:nvPr/>
        </p:nvGrpSpPr>
        <p:grpSpPr>
          <a:xfrm>
            <a:off x="3441065" y="4127055"/>
            <a:ext cx="337069" cy="302593"/>
            <a:chOff x="3441065" y="4302505"/>
            <a:chExt cx="337069" cy="302593"/>
          </a:xfrm>
        </p:grpSpPr>
        <p:sp>
          <p:nvSpPr>
            <p:cNvPr id="13364" name="Google Shape;13364;p8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7" name="Google Shape;13377;p84"/>
          <p:cNvGrpSpPr/>
          <p:nvPr/>
        </p:nvGrpSpPr>
        <p:grpSpPr>
          <a:xfrm>
            <a:off x="3532345" y="3187185"/>
            <a:ext cx="339328" cy="336274"/>
            <a:chOff x="3532345" y="3362635"/>
            <a:chExt cx="339328" cy="336274"/>
          </a:xfrm>
        </p:grpSpPr>
        <p:sp>
          <p:nvSpPr>
            <p:cNvPr id="13378" name="Google Shape;13378;p8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83" name="Google Shape;13383;p84"/>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84" name="Google Shape;13384;p84"/>
          <p:cNvGrpSpPr/>
          <p:nvPr/>
        </p:nvGrpSpPr>
        <p:grpSpPr>
          <a:xfrm>
            <a:off x="1883955" y="3633250"/>
            <a:ext cx="162873" cy="351445"/>
            <a:chOff x="1883955" y="3808700"/>
            <a:chExt cx="162873" cy="351445"/>
          </a:xfrm>
        </p:grpSpPr>
        <p:sp>
          <p:nvSpPr>
            <p:cNvPr id="13385" name="Google Shape;13385;p8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7" name="Google Shape;13387;p84"/>
          <p:cNvGrpSpPr/>
          <p:nvPr/>
        </p:nvGrpSpPr>
        <p:grpSpPr>
          <a:xfrm>
            <a:off x="939156" y="3633759"/>
            <a:ext cx="192007" cy="351318"/>
            <a:chOff x="939156" y="3809209"/>
            <a:chExt cx="192007" cy="351318"/>
          </a:xfrm>
        </p:grpSpPr>
        <p:sp>
          <p:nvSpPr>
            <p:cNvPr id="13388" name="Google Shape;13388;p8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0" name="Google Shape;13390;p84"/>
          <p:cNvGrpSpPr/>
          <p:nvPr/>
        </p:nvGrpSpPr>
        <p:grpSpPr>
          <a:xfrm>
            <a:off x="2306167" y="3634395"/>
            <a:ext cx="193915" cy="349155"/>
            <a:chOff x="2306167" y="3809845"/>
            <a:chExt cx="193915" cy="349155"/>
          </a:xfrm>
        </p:grpSpPr>
        <p:sp>
          <p:nvSpPr>
            <p:cNvPr id="13391" name="Google Shape;13391;p8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84"/>
          <p:cNvGrpSpPr/>
          <p:nvPr/>
        </p:nvGrpSpPr>
        <p:grpSpPr>
          <a:xfrm>
            <a:off x="1323901" y="3631723"/>
            <a:ext cx="356343" cy="356757"/>
            <a:chOff x="1323901" y="3807173"/>
            <a:chExt cx="356343" cy="356757"/>
          </a:xfrm>
        </p:grpSpPr>
        <p:sp>
          <p:nvSpPr>
            <p:cNvPr id="13399" name="Google Shape;13399;p8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3" name="Google Shape;13423;p84"/>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4" name="Google Shape;13424;p84"/>
          <p:cNvGrpSpPr/>
          <p:nvPr/>
        </p:nvGrpSpPr>
        <p:grpSpPr>
          <a:xfrm>
            <a:off x="859262" y="3178470"/>
            <a:ext cx="306759" cy="351445"/>
            <a:chOff x="859262" y="3353920"/>
            <a:chExt cx="306759" cy="351445"/>
          </a:xfrm>
        </p:grpSpPr>
        <p:sp>
          <p:nvSpPr>
            <p:cNvPr id="13425" name="Google Shape;13425;p8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0" name="Google Shape;13430;p84"/>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1" name="Google Shape;13431;p84"/>
          <p:cNvGrpSpPr/>
          <p:nvPr/>
        </p:nvGrpSpPr>
        <p:grpSpPr>
          <a:xfrm>
            <a:off x="3967437" y="3661652"/>
            <a:ext cx="364708" cy="295405"/>
            <a:chOff x="3967437" y="3837102"/>
            <a:chExt cx="364708" cy="295405"/>
          </a:xfrm>
        </p:grpSpPr>
        <p:sp>
          <p:nvSpPr>
            <p:cNvPr id="13432" name="Google Shape;13432;p8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7" name="Google Shape;13437;p84"/>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4"/>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4"/>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0" name="Google Shape;13440;p84"/>
          <p:cNvGrpSpPr/>
          <p:nvPr/>
        </p:nvGrpSpPr>
        <p:grpSpPr>
          <a:xfrm>
            <a:off x="5811827" y="3631001"/>
            <a:ext cx="283743" cy="308444"/>
            <a:chOff x="5964227" y="3858701"/>
            <a:chExt cx="283743" cy="308444"/>
          </a:xfrm>
        </p:grpSpPr>
        <p:sp>
          <p:nvSpPr>
            <p:cNvPr id="13441" name="Google Shape;13441;p8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84"/>
          <p:cNvGrpSpPr/>
          <p:nvPr/>
        </p:nvGrpSpPr>
        <p:grpSpPr>
          <a:xfrm>
            <a:off x="6243508" y="3697623"/>
            <a:ext cx="320372" cy="213602"/>
            <a:chOff x="6395908" y="3873073"/>
            <a:chExt cx="320372" cy="213602"/>
          </a:xfrm>
        </p:grpSpPr>
        <p:sp>
          <p:nvSpPr>
            <p:cNvPr id="13446" name="Google Shape;13446;p8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84"/>
          <p:cNvGrpSpPr/>
          <p:nvPr/>
        </p:nvGrpSpPr>
        <p:grpSpPr>
          <a:xfrm>
            <a:off x="7262890" y="3627366"/>
            <a:ext cx="357138" cy="352018"/>
            <a:chOff x="7415290" y="3802816"/>
            <a:chExt cx="357138" cy="352018"/>
          </a:xfrm>
        </p:grpSpPr>
        <p:sp>
          <p:nvSpPr>
            <p:cNvPr id="13457" name="Google Shape;13457;p8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5" name="Google Shape;13465;p84"/>
          <p:cNvGrpSpPr/>
          <p:nvPr/>
        </p:nvGrpSpPr>
        <p:grpSpPr>
          <a:xfrm>
            <a:off x="6737312" y="3657963"/>
            <a:ext cx="355230" cy="293401"/>
            <a:chOff x="6889712" y="3833413"/>
            <a:chExt cx="355230" cy="293401"/>
          </a:xfrm>
        </p:grpSpPr>
        <p:sp>
          <p:nvSpPr>
            <p:cNvPr id="13466" name="Google Shape;13466;p8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84"/>
          <p:cNvGrpSpPr/>
          <p:nvPr/>
        </p:nvGrpSpPr>
        <p:grpSpPr>
          <a:xfrm>
            <a:off x="7707152" y="3660420"/>
            <a:ext cx="282318" cy="337168"/>
            <a:chOff x="1635875" y="237775"/>
            <a:chExt cx="4370250" cy="5219325"/>
          </a:xfrm>
        </p:grpSpPr>
        <p:sp>
          <p:nvSpPr>
            <p:cNvPr id="13472" name="Google Shape;13472;p8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4" name="Google Shape;13474;p84"/>
          <p:cNvGrpSpPr/>
          <p:nvPr/>
        </p:nvGrpSpPr>
        <p:grpSpPr>
          <a:xfrm>
            <a:off x="3103963" y="3185690"/>
            <a:ext cx="297886" cy="337578"/>
            <a:chOff x="3103963" y="3361140"/>
            <a:chExt cx="297886" cy="337578"/>
          </a:xfrm>
        </p:grpSpPr>
        <p:sp>
          <p:nvSpPr>
            <p:cNvPr id="13475" name="Google Shape;13475;p8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9" name="Google Shape;13499;p84"/>
          <p:cNvGrpSpPr/>
          <p:nvPr/>
        </p:nvGrpSpPr>
        <p:grpSpPr>
          <a:xfrm>
            <a:off x="2667821" y="3185658"/>
            <a:ext cx="273046" cy="337801"/>
            <a:chOff x="2667821" y="3361108"/>
            <a:chExt cx="273046" cy="337801"/>
          </a:xfrm>
        </p:grpSpPr>
        <p:sp>
          <p:nvSpPr>
            <p:cNvPr id="13500" name="Google Shape;13500;p8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84"/>
          <p:cNvGrpSpPr/>
          <p:nvPr/>
        </p:nvGrpSpPr>
        <p:grpSpPr>
          <a:xfrm>
            <a:off x="2212469" y="3184863"/>
            <a:ext cx="282715" cy="338660"/>
            <a:chOff x="2212469" y="3360313"/>
            <a:chExt cx="282715" cy="338660"/>
          </a:xfrm>
        </p:grpSpPr>
        <p:sp>
          <p:nvSpPr>
            <p:cNvPr id="13520" name="Google Shape;13520;p8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84"/>
          <p:cNvGrpSpPr/>
          <p:nvPr/>
        </p:nvGrpSpPr>
        <p:grpSpPr>
          <a:xfrm>
            <a:off x="1768821" y="3185658"/>
            <a:ext cx="278739" cy="339073"/>
            <a:chOff x="1768821" y="3361108"/>
            <a:chExt cx="278739" cy="339073"/>
          </a:xfrm>
        </p:grpSpPr>
        <p:sp>
          <p:nvSpPr>
            <p:cNvPr id="13524" name="Google Shape;13524;p8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84"/>
          <p:cNvGrpSpPr/>
          <p:nvPr/>
        </p:nvGrpSpPr>
        <p:grpSpPr>
          <a:xfrm>
            <a:off x="5337883" y="3161423"/>
            <a:ext cx="307141" cy="376826"/>
            <a:chOff x="5337883" y="3336873"/>
            <a:chExt cx="307141" cy="376826"/>
          </a:xfrm>
        </p:grpSpPr>
        <p:sp>
          <p:nvSpPr>
            <p:cNvPr id="13536" name="Google Shape;13536;p8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8" name="Google Shape;13538;p84"/>
          <p:cNvGrpSpPr/>
          <p:nvPr/>
        </p:nvGrpSpPr>
        <p:grpSpPr>
          <a:xfrm>
            <a:off x="4883835" y="3161805"/>
            <a:ext cx="323425" cy="377557"/>
            <a:chOff x="4883835" y="3337255"/>
            <a:chExt cx="323425" cy="377557"/>
          </a:xfrm>
        </p:grpSpPr>
        <p:sp>
          <p:nvSpPr>
            <p:cNvPr id="13539" name="Google Shape;13539;p8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84"/>
          <p:cNvGrpSpPr/>
          <p:nvPr/>
        </p:nvGrpSpPr>
        <p:grpSpPr>
          <a:xfrm>
            <a:off x="6193310" y="3231839"/>
            <a:ext cx="352590" cy="237488"/>
            <a:chOff x="6193310" y="3407289"/>
            <a:chExt cx="352590" cy="237488"/>
          </a:xfrm>
        </p:grpSpPr>
        <p:sp>
          <p:nvSpPr>
            <p:cNvPr id="13543" name="Google Shape;13543;p8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84"/>
          <p:cNvGrpSpPr/>
          <p:nvPr/>
        </p:nvGrpSpPr>
        <p:grpSpPr>
          <a:xfrm>
            <a:off x="6637117" y="3222393"/>
            <a:ext cx="353735" cy="254504"/>
            <a:chOff x="6637117" y="3397843"/>
            <a:chExt cx="353735" cy="254504"/>
          </a:xfrm>
        </p:grpSpPr>
        <p:sp>
          <p:nvSpPr>
            <p:cNvPr id="13549" name="Google Shape;13549;p8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84"/>
          <p:cNvGrpSpPr/>
          <p:nvPr/>
        </p:nvGrpSpPr>
        <p:grpSpPr>
          <a:xfrm>
            <a:off x="7075994" y="3174081"/>
            <a:ext cx="360637" cy="352336"/>
            <a:chOff x="7075994" y="3349531"/>
            <a:chExt cx="360637" cy="352336"/>
          </a:xfrm>
        </p:grpSpPr>
        <p:sp>
          <p:nvSpPr>
            <p:cNvPr id="13556" name="Google Shape;13556;p8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84"/>
          <p:cNvGrpSpPr/>
          <p:nvPr/>
        </p:nvGrpSpPr>
        <p:grpSpPr>
          <a:xfrm>
            <a:off x="7651983" y="3173731"/>
            <a:ext cx="107183" cy="352399"/>
            <a:chOff x="7651983" y="3349181"/>
            <a:chExt cx="107183" cy="352399"/>
          </a:xfrm>
        </p:grpSpPr>
        <p:sp>
          <p:nvSpPr>
            <p:cNvPr id="13564" name="Google Shape;13564;p8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6" name="Google Shape;13566;p84"/>
          <p:cNvGrpSpPr/>
          <p:nvPr/>
        </p:nvGrpSpPr>
        <p:grpSpPr>
          <a:xfrm>
            <a:off x="7973468" y="3206872"/>
            <a:ext cx="352590" cy="287072"/>
            <a:chOff x="7973468" y="3382322"/>
            <a:chExt cx="352590" cy="287072"/>
          </a:xfrm>
        </p:grpSpPr>
        <p:sp>
          <p:nvSpPr>
            <p:cNvPr id="13567" name="Google Shape;13567;p8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8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580" name="Google Shape;13580;p8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00"/>
        <p:cNvGrpSpPr/>
        <p:nvPr/>
      </p:nvGrpSpPr>
      <p:grpSpPr>
        <a:xfrm>
          <a:off x="0" y="0"/>
          <a:ext cx="0" cy="0"/>
          <a:chOff x="0" y="0"/>
          <a:chExt cx="0" cy="0"/>
        </a:xfrm>
      </p:grpSpPr>
      <p:sp>
        <p:nvSpPr>
          <p:cNvPr id="2101" name="Google Shape;2101;p40"/>
          <p:cNvSpPr txBox="1">
            <a:spLocks noGrp="1"/>
          </p:cNvSpPr>
          <p:nvPr>
            <p:ph type="title"/>
          </p:nvPr>
        </p:nvSpPr>
        <p:spPr>
          <a:xfrm>
            <a:off x="1674298" y="2503300"/>
            <a:ext cx="5795403"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t>Factory method</a:t>
            </a:r>
            <a:endParaRPr/>
          </a:p>
        </p:txBody>
      </p:sp>
      <p:sp>
        <p:nvSpPr>
          <p:cNvPr id="2102" name="Google Shape;2102;p40"/>
          <p:cNvSpPr txBox="1">
            <a:spLocks noGrp="1"/>
          </p:cNvSpPr>
          <p:nvPr>
            <p:ph type="title" idx="2"/>
          </p:nvPr>
        </p:nvSpPr>
        <p:spPr>
          <a:xfrm>
            <a:off x="3980000" y="1260987"/>
            <a:ext cx="1184100" cy="109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03" name="Google Shape;2103;p40"/>
          <p:cNvSpPr txBox="1">
            <a:spLocks noGrp="1"/>
          </p:cNvSpPr>
          <p:nvPr>
            <p:ph type="subTitle" idx="1"/>
          </p:nvPr>
        </p:nvSpPr>
        <p:spPr>
          <a:xfrm>
            <a:off x="2087125" y="3473012"/>
            <a:ext cx="49698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 </a:t>
            </a:r>
            <a:endParaRPr/>
          </a:p>
        </p:txBody>
      </p:sp>
      <p:grpSp>
        <p:nvGrpSpPr>
          <p:cNvPr id="2104" name="Google Shape;2104;p40"/>
          <p:cNvGrpSpPr/>
          <p:nvPr/>
        </p:nvGrpSpPr>
        <p:grpSpPr>
          <a:xfrm>
            <a:off x="4408638" y="4199875"/>
            <a:ext cx="326725" cy="297375"/>
            <a:chOff x="7885800" y="4081350"/>
            <a:chExt cx="326725" cy="297375"/>
          </a:xfrm>
        </p:grpSpPr>
        <p:grpSp>
          <p:nvGrpSpPr>
            <p:cNvPr id="2105" name="Google Shape;2105;p40"/>
            <p:cNvGrpSpPr/>
            <p:nvPr/>
          </p:nvGrpSpPr>
          <p:grpSpPr>
            <a:xfrm>
              <a:off x="7885800" y="4081350"/>
              <a:ext cx="217500" cy="297375"/>
              <a:chOff x="7885800" y="4081350"/>
              <a:chExt cx="217500" cy="297375"/>
            </a:xfrm>
          </p:grpSpPr>
          <p:sp>
            <p:nvSpPr>
              <p:cNvPr id="2106" name="Google Shape;2106;p40"/>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0"/>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8" name="Google Shape;2108;p40"/>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40"/>
          <p:cNvGrpSpPr/>
          <p:nvPr/>
        </p:nvGrpSpPr>
        <p:grpSpPr>
          <a:xfrm flipH="1">
            <a:off x="7406675" y="1510100"/>
            <a:ext cx="217500" cy="297375"/>
            <a:chOff x="1029275" y="1000200"/>
            <a:chExt cx="217500" cy="297375"/>
          </a:xfrm>
        </p:grpSpPr>
        <p:sp>
          <p:nvSpPr>
            <p:cNvPr id="2110" name="Google Shape;2110;p40"/>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0"/>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2" name="Google Shape;2112;p40"/>
          <p:cNvSpPr/>
          <p:nvPr/>
        </p:nvSpPr>
        <p:spPr>
          <a:xfrm rot="10800000" flipH="1">
            <a:off x="1519813" y="15100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84"/>
        <p:cNvGrpSpPr/>
        <p:nvPr/>
      </p:nvGrpSpPr>
      <p:grpSpPr>
        <a:xfrm>
          <a:off x="0" y="0"/>
          <a:ext cx="0" cy="0"/>
          <a:chOff x="0" y="0"/>
          <a:chExt cx="0" cy="0"/>
        </a:xfrm>
      </p:grpSpPr>
      <p:grpSp>
        <p:nvGrpSpPr>
          <p:cNvPr id="13585" name="Google Shape;13585;p85"/>
          <p:cNvGrpSpPr/>
          <p:nvPr/>
        </p:nvGrpSpPr>
        <p:grpSpPr>
          <a:xfrm>
            <a:off x="821808" y="1576858"/>
            <a:ext cx="347872" cy="347488"/>
            <a:chOff x="849677" y="1500658"/>
            <a:chExt cx="347872" cy="347488"/>
          </a:xfrm>
        </p:grpSpPr>
        <p:sp>
          <p:nvSpPr>
            <p:cNvPr id="13586" name="Google Shape;13586;p8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85"/>
          <p:cNvGrpSpPr/>
          <p:nvPr/>
        </p:nvGrpSpPr>
        <p:grpSpPr>
          <a:xfrm>
            <a:off x="1387984" y="1576858"/>
            <a:ext cx="315872" cy="347488"/>
            <a:chOff x="1415853" y="1500658"/>
            <a:chExt cx="315872" cy="347488"/>
          </a:xfrm>
        </p:grpSpPr>
        <p:sp>
          <p:nvSpPr>
            <p:cNvPr id="13593" name="Google Shape;13593;p8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85"/>
          <p:cNvGrpSpPr/>
          <p:nvPr/>
        </p:nvGrpSpPr>
        <p:grpSpPr>
          <a:xfrm>
            <a:off x="4669520" y="1576858"/>
            <a:ext cx="347520" cy="347104"/>
            <a:chOff x="4697389" y="1500658"/>
            <a:chExt cx="347520" cy="347104"/>
          </a:xfrm>
        </p:grpSpPr>
        <p:sp>
          <p:nvSpPr>
            <p:cNvPr id="13598" name="Google Shape;13598;p8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1" name="Google Shape;13601;p85"/>
          <p:cNvGrpSpPr/>
          <p:nvPr/>
        </p:nvGrpSpPr>
        <p:grpSpPr>
          <a:xfrm>
            <a:off x="3575664" y="2041146"/>
            <a:ext cx="347520" cy="353760"/>
            <a:chOff x="3603533" y="1964946"/>
            <a:chExt cx="347520" cy="353760"/>
          </a:xfrm>
        </p:grpSpPr>
        <p:sp>
          <p:nvSpPr>
            <p:cNvPr id="13602" name="Google Shape;13602;p8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85"/>
          <p:cNvGrpSpPr/>
          <p:nvPr/>
        </p:nvGrpSpPr>
        <p:grpSpPr>
          <a:xfrm>
            <a:off x="1922896" y="2040538"/>
            <a:ext cx="357792" cy="352448"/>
            <a:chOff x="1950765" y="1964338"/>
            <a:chExt cx="357792" cy="352448"/>
          </a:xfrm>
        </p:grpSpPr>
        <p:sp>
          <p:nvSpPr>
            <p:cNvPr id="13606" name="Google Shape;13606;p8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0" name="Google Shape;13610;p85"/>
          <p:cNvGrpSpPr/>
          <p:nvPr/>
        </p:nvGrpSpPr>
        <p:grpSpPr>
          <a:xfrm>
            <a:off x="7407760" y="2040890"/>
            <a:ext cx="367712" cy="353248"/>
            <a:chOff x="7435629" y="1964690"/>
            <a:chExt cx="367712" cy="353248"/>
          </a:xfrm>
        </p:grpSpPr>
        <p:sp>
          <p:nvSpPr>
            <p:cNvPr id="13611" name="Google Shape;13611;p8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85"/>
          <p:cNvGrpSpPr/>
          <p:nvPr/>
        </p:nvGrpSpPr>
        <p:grpSpPr>
          <a:xfrm>
            <a:off x="2484880" y="2041242"/>
            <a:ext cx="333024" cy="352896"/>
            <a:chOff x="2512749" y="1965042"/>
            <a:chExt cx="333024" cy="352896"/>
          </a:xfrm>
        </p:grpSpPr>
        <p:sp>
          <p:nvSpPr>
            <p:cNvPr id="13616" name="Google Shape;13616;p8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85"/>
          <p:cNvGrpSpPr/>
          <p:nvPr/>
        </p:nvGrpSpPr>
        <p:grpSpPr>
          <a:xfrm>
            <a:off x="1370448" y="2057978"/>
            <a:ext cx="365792" cy="335392"/>
            <a:chOff x="1398317" y="1981778"/>
            <a:chExt cx="365792" cy="335392"/>
          </a:xfrm>
        </p:grpSpPr>
        <p:sp>
          <p:nvSpPr>
            <p:cNvPr id="13622" name="Google Shape;13622;p8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85"/>
          <p:cNvGrpSpPr/>
          <p:nvPr/>
        </p:nvGrpSpPr>
        <p:grpSpPr>
          <a:xfrm>
            <a:off x="3024368" y="2079770"/>
            <a:ext cx="353600" cy="314752"/>
            <a:chOff x="3052237" y="2003570"/>
            <a:chExt cx="353600" cy="314752"/>
          </a:xfrm>
        </p:grpSpPr>
        <p:sp>
          <p:nvSpPr>
            <p:cNvPr id="13629" name="Google Shape;13629;p8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85"/>
          <p:cNvGrpSpPr/>
          <p:nvPr/>
        </p:nvGrpSpPr>
        <p:grpSpPr>
          <a:xfrm>
            <a:off x="1376144" y="3034266"/>
            <a:ext cx="368096" cy="223968"/>
            <a:chOff x="1404013" y="2958066"/>
            <a:chExt cx="368096" cy="223968"/>
          </a:xfrm>
        </p:grpSpPr>
        <p:sp>
          <p:nvSpPr>
            <p:cNvPr id="13633" name="Google Shape;13633;p8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5" name="Google Shape;13635;p85"/>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5"/>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7" name="Google Shape;13637;p85"/>
          <p:cNvGrpSpPr/>
          <p:nvPr/>
        </p:nvGrpSpPr>
        <p:grpSpPr>
          <a:xfrm>
            <a:off x="1923280" y="2961402"/>
            <a:ext cx="370368" cy="367328"/>
            <a:chOff x="1951149" y="2885202"/>
            <a:chExt cx="370368" cy="367328"/>
          </a:xfrm>
        </p:grpSpPr>
        <p:sp>
          <p:nvSpPr>
            <p:cNvPr id="13638" name="Google Shape;13638;p8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85"/>
          <p:cNvGrpSpPr/>
          <p:nvPr/>
        </p:nvGrpSpPr>
        <p:grpSpPr>
          <a:xfrm>
            <a:off x="2473808" y="2982362"/>
            <a:ext cx="367328" cy="327296"/>
            <a:chOff x="2501677" y="2906162"/>
            <a:chExt cx="367328" cy="327296"/>
          </a:xfrm>
        </p:grpSpPr>
        <p:sp>
          <p:nvSpPr>
            <p:cNvPr id="13642" name="Google Shape;13642;p8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5" name="Google Shape;13645;p85"/>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6" name="Google Shape;13646;p85"/>
          <p:cNvGrpSpPr/>
          <p:nvPr/>
        </p:nvGrpSpPr>
        <p:grpSpPr>
          <a:xfrm>
            <a:off x="3022448" y="2969914"/>
            <a:ext cx="367712" cy="354240"/>
            <a:chOff x="3050317" y="2893714"/>
            <a:chExt cx="367712" cy="354240"/>
          </a:xfrm>
        </p:grpSpPr>
        <p:sp>
          <p:nvSpPr>
            <p:cNvPr id="13647" name="Google Shape;13647;p8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9" name="Google Shape;13649;p85"/>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5"/>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1" name="Google Shape;13651;p85"/>
          <p:cNvGrpSpPr/>
          <p:nvPr/>
        </p:nvGrpSpPr>
        <p:grpSpPr>
          <a:xfrm>
            <a:off x="7503408" y="2962554"/>
            <a:ext cx="185184" cy="367296"/>
            <a:chOff x="7531277" y="2886354"/>
            <a:chExt cx="185184" cy="367296"/>
          </a:xfrm>
        </p:grpSpPr>
        <p:sp>
          <p:nvSpPr>
            <p:cNvPr id="13652" name="Google Shape;13652;p8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85"/>
          <p:cNvGrpSpPr/>
          <p:nvPr/>
        </p:nvGrpSpPr>
        <p:grpSpPr>
          <a:xfrm>
            <a:off x="6898768" y="2962938"/>
            <a:ext cx="297184" cy="367296"/>
            <a:chOff x="6926637" y="2886738"/>
            <a:chExt cx="297184" cy="367296"/>
          </a:xfrm>
        </p:grpSpPr>
        <p:sp>
          <p:nvSpPr>
            <p:cNvPr id="13656" name="Google Shape;13656;p8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9" name="Google Shape;13659;p85"/>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5"/>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1" name="Google Shape;13661;p85"/>
          <p:cNvGrpSpPr/>
          <p:nvPr/>
        </p:nvGrpSpPr>
        <p:grpSpPr>
          <a:xfrm>
            <a:off x="6312784" y="2962554"/>
            <a:ext cx="370368" cy="368064"/>
            <a:chOff x="6340653" y="2886354"/>
            <a:chExt cx="370368" cy="368064"/>
          </a:xfrm>
        </p:grpSpPr>
        <p:sp>
          <p:nvSpPr>
            <p:cNvPr id="13662" name="Google Shape;13662;p8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8" name="Google Shape;13668;p85"/>
          <p:cNvGrpSpPr/>
          <p:nvPr/>
        </p:nvGrpSpPr>
        <p:grpSpPr>
          <a:xfrm>
            <a:off x="5218928" y="2057626"/>
            <a:ext cx="354752" cy="336512"/>
            <a:chOff x="5246797" y="1981426"/>
            <a:chExt cx="354752" cy="336512"/>
          </a:xfrm>
        </p:grpSpPr>
        <p:sp>
          <p:nvSpPr>
            <p:cNvPr id="13669" name="Google Shape;13669;p8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85"/>
          <p:cNvGrpSpPr/>
          <p:nvPr/>
        </p:nvGrpSpPr>
        <p:grpSpPr>
          <a:xfrm>
            <a:off x="4120880" y="2178266"/>
            <a:ext cx="355136" cy="216256"/>
            <a:chOff x="4148749" y="2102066"/>
            <a:chExt cx="355136" cy="216256"/>
          </a:xfrm>
        </p:grpSpPr>
        <p:sp>
          <p:nvSpPr>
            <p:cNvPr id="13672" name="Google Shape;13672;p8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85"/>
          <p:cNvGrpSpPr/>
          <p:nvPr/>
        </p:nvGrpSpPr>
        <p:grpSpPr>
          <a:xfrm>
            <a:off x="5766800" y="2077626"/>
            <a:ext cx="354752" cy="315360"/>
            <a:chOff x="5794669" y="2001426"/>
            <a:chExt cx="354752" cy="315360"/>
          </a:xfrm>
        </p:grpSpPr>
        <p:sp>
          <p:nvSpPr>
            <p:cNvPr id="13675" name="Google Shape;13675;p8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85"/>
          <p:cNvGrpSpPr/>
          <p:nvPr/>
        </p:nvGrpSpPr>
        <p:grpSpPr>
          <a:xfrm>
            <a:off x="6317360" y="2106042"/>
            <a:ext cx="352832" cy="289216"/>
            <a:chOff x="6345229" y="2029842"/>
            <a:chExt cx="352832" cy="289216"/>
          </a:xfrm>
        </p:grpSpPr>
        <p:sp>
          <p:nvSpPr>
            <p:cNvPr id="13678" name="Google Shape;13678;p8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85"/>
          <p:cNvGrpSpPr/>
          <p:nvPr/>
        </p:nvGrpSpPr>
        <p:grpSpPr>
          <a:xfrm>
            <a:off x="4669520" y="2112538"/>
            <a:ext cx="354752" cy="281984"/>
            <a:chOff x="4697389" y="2036338"/>
            <a:chExt cx="354752" cy="281984"/>
          </a:xfrm>
        </p:grpSpPr>
        <p:sp>
          <p:nvSpPr>
            <p:cNvPr id="13681" name="Google Shape;13681;p8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85"/>
          <p:cNvGrpSpPr/>
          <p:nvPr/>
        </p:nvGrpSpPr>
        <p:grpSpPr>
          <a:xfrm>
            <a:off x="1376144" y="2500954"/>
            <a:ext cx="353600" cy="354944"/>
            <a:chOff x="1404013" y="2424754"/>
            <a:chExt cx="353600" cy="354944"/>
          </a:xfrm>
        </p:grpSpPr>
        <p:sp>
          <p:nvSpPr>
            <p:cNvPr id="13684" name="Google Shape;13684;p8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85"/>
          <p:cNvGrpSpPr/>
          <p:nvPr/>
        </p:nvGrpSpPr>
        <p:grpSpPr>
          <a:xfrm>
            <a:off x="826384" y="2504474"/>
            <a:ext cx="355104" cy="351040"/>
            <a:chOff x="854253" y="2428274"/>
            <a:chExt cx="355104" cy="351040"/>
          </a:xfrm>
        </p:grpSpPr>
        <p:sp>
          <p:nvSpPr>
            <p:cNvPr id="13690" name="Google Shape;13690;p8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85"/>
          <p:cNvGrpSpPr/>
          <p:nvPr/>
        </p:nvGrpSpPr>
        <p:grpSpPr>
          <a:xfrm>
            <a:off x="6869040" y="2517146"/>
            <a:ext cx="354752" cy="275904"/>
            <a:chOff x="6896909" y="2440946"/>
            <a:chExt cx="354752" cy="275904"/>
          </a:xfrm>
        </p:grpSpPr>
        <p:sp>
          <p:nvSpPr>
            <p:cNvPr id="13693" name="Google Shape;13693;p8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5" name="Google Shape;13695;p85"/>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6" name="Google Shape;13696;p85"/>
          <p:cNvGrpSpPr/>
          <p:nvPr/>
        </p:nvGrpSpPr>
        <p:grpSpPr>
          <a:xfrm>
            <a:off x="5237200" y="2500954"/>
            <a:ext cx="321984" cy="354560"/>
            <a:chOff x="5265069" y="2424754"/>
            <a:chExt cx="321984" cy="354560"/>
          </a:xfrm>
        </p:grpSpPr>
        <p:sp>
          <p:nvSpPr>
            <p:cNvPr id="13697" name="Google Shape;13697;p8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85"/>
          <p:cNvGrpSpPr/>
          <p:nvPr/>
        </p:nvGrpSpPr>
        <p:grpSpPr>
          <a:xfrm>
            <a:off x="4122800" y="2542970"/>
            <a:ext cx="355104" cy="259584"/>
            <a:chOff x="4150669" y="2466770"/>
            <a:chExt cx="355104" cy="259584"/>
          </a:xfrm>
        </p:grpSpPr>
        <p:sp>
          <p:nvSpPr>
            <p:cNvPr id="13700" name="Google Shape;13700;p8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85"/>
          <p:cNvGrpSpPr/>
          <p:nvPr/>
        </p:nvGrpSpPr>
        <p:grpSpPr>
          <a:xfrm>
            <a:off x="4671824" y="2501146"/>
            <a:ext cx="354336" cy="353984"/>
            <a:chOff x="4699693" y="2424946"/>
            <a:chExt cx="354336" cy="353984"/>
          </a:xfrm>
        </p:grpSpPr>
        <p:sp>
          <p:nvSpPr>
            <p:cNvPr id="13705" name="Google Shape;13705;p8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7" name="Google Shape;13707;p85"/>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5"/>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09" name="Google Shape;13709;p85"/>
          <p:cNvGrpSpPr/>
          <p:nvPr/>
        </p:nvGrpSpPr>
        <p:grpSpPr>
          <a:xfrm>
            <a:off x="1925168" y="2628442"/>
            <a:ext cx="355136" cy="227072"/>
            <a:chOff x="1953037" y="2552242"/>
            <a:chExt cx="355136" cy="227072"/>
          </a:xfrm>
        </p:grpSpPr>
        <p:sp>
          <p:nvSpPr>
            <p:cNvPr id="13710" name="Google Shape;13710;p8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2" name="Google Shape;13712;p85"/>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3" name="Google Shape;13713;p85"/>
          <p:cNvGrpSpPr/>
          <p:nvPr/>
        </p:nvGrpSpPr>
        <p:grpSpPr>
          <a:xfrm>
            <a:off x="2473072" y="2603418"/>
            <a:ext cx="355104" cy="250944"/>
            <a:chOff x="2500941" y="2527218"/>
            <a:chExt cx="355104" cy="250944"/>
          </a:xfrm>
        </p:grpSpPr>
        <p:sp>
          <p:nvSpPr>
            <p:cNvPr id="13714" name="Google Shape;13714;p8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9" name="Google Shape;13719;p85"/>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0" name="Google Shape;13720;p85"/>
          <p:cNvGrpSpPr/>
          <p:nvPr/>
        </p:nvGrpSpPr>
        <p:grpSpPr>
          <a:xfrm>
            <a:off x="7965936" y="2503322"/>
            <a:ext cx="356256" cy="351808"/>
            <a:chOff x="7993805" y="2427122"/>
            <a:chExt cx="356256" cy="351808"/>
          </a:xfrm>
        </p:grpSpPr>
        <p:sp>
          <p:nvSpPr>
            <p:cNvPr id="13721" name="Google Shape;13721;p8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4" name="Google Shape;13724;p85"/>
          <p:cNvGrpSpPr/>
          <p:nvPr/>
        </p:nvGrpSpPr>
        <p:grpSpPr>
          <a:xfrm>
            <a:off x="850768" y="2041210"/>
            <a:ext cx="308640" cy="353312"/>
            <a:chOff x="878637" y="1965010"/>
            <a:chExt cx="308640" cy="353312"/>
          </a:xfrm>
        </p:grpSpPr>
        <p:sp>
          <p:nvSpPr>
            <p:cNvPr id="13725" name="Google Shape;13725;p8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85"/>
          <p:cNvGrpSpPr/>
          <p:nvPr/>
        </p:nvGrpSpPr>
        <p:grpSpPr>
          <a:xfrm>
            <a:off x="6868272" y="2040922"/>
            <a:ext cx="348256" cy="352448"/>
            <a:chOff x="6896141" y="1964722"/>
            <a:chExt cx="348256" cy="352448"/>
          </a:xfrm>
        </p:grpSpPr>
        <p:sp>
          <p:nvSpPr>
            <p:cNvPr id="13729" name="Google Shape;13729;p8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2" name="Google Shape;13732;p85"/>
          <p:cNvGrpSpPr/>
          <p:nvPr/>
        </p:nvGrpSpPr>
        <p:grpSpPr>
          <a:xfrm>
            <a:off x="7962128" y="2091578"/>
            <a:ext cx="355136" cy="303328"/>
            <a:chOff x="7989997" y="2015378"/>
            <a:chExt cx="355136" cy="303328"/>
          </a:xfrm>
        </p:grpSpPr>
        <p:sp>
          <p:nvSpPr>
            <p:cNvPr id="13733" name="Google Shape;13733;p8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85"/>
          <p:cNvGrpSpPr/>
          <p:nvPr/>
        </p:nvGrpSpPr>
        <p:grpSpPr>
          <a:xfrm>
            <a:off x="3570352" y="1585562"/>
            <a:ext cx="348640" cy="330784"/>
            <a:chOff x="3598221" y="1509362"/>
            <a:chExt cx="348640" cy="330784"/>
          </a:xfrm>
        </p:grpSpPr>
        <p:sp>
          <p:nvSpPr>
            <p:cNvPr id="13737" name="Google Shape;13737;p8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85"/>
          <p:cNvGrpSpPr/>
          <p:nvPr/>
        </p:nvGrpSpPr>
        <p:grpSpPr>
          <a:xfrm>
            <a:off x="5218928" y="1576858"/>
            <a:ext cx="347872" cy="347488"/>
            <a:chOff x="5246797" y="1500658"/>
            <a:chExt cx="347872" cy="347488"/>
          </a:xfrm>
        </p:grpSpPr>
        <p:sp>
          <p:nvSpPr>
            <p:cNvPr id="13742" name="Google Shape;13742;p8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6" name="Google Shape;13746;p85"/>
          <p:cNvGrpSpPr/>
          <p:nvPr/>
        </p:nvGrpSpPr>
        <p:grpSpPr>
          <a:xfrm>
            <a:off x="5768720" y="1576858"/>
            <a:ext cx="349024" cy="346752"/>
            <a:chOff x="5796589" y="1500658"/>
            <a:chExt cx="349024" cy="346752"/>
          </a:xfrm>
        </p:grpSpPr>
        <p:sp>
          <p:nvSpPr>
            <p:cNvPr id="13747" name="Google Shape;13747;p8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8" name="Google Shape;13748;p85"/>
            <p:cNvGrpSpPr/>
            <p:nvPr/>
          </p:nvGrpSpPr>
          <p:grpSpPr>
            <a:xfrm>
              <a:off x="5796589" y="1500658"/>
              <a:ext cx="349024" cy="346752"/>
              <a:chOff x="5796589" y="1500658"/>
              <a:chExt cx="349024" cy="346752"/>
            </a:xfrm>
          </p:grpSpPr>
          <p:sp>
            <p:nvSpPr>
              <p:cNvPr id="13749" name="Google Shape;13749;p8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3" name="Google Shape;13753;p85"/>
          <p:cNvGrpSpPr/>
          <p:nvPr/>
        </p:nvGrpSpPr>
        <p:grpSpPr>
          <a:xfrm>
            <a:off x="6867504" y="1578778"/>
            <a:ext cx="348640" cy="343296"/>
            <a:chOff x="6895373" y="1502578"/>
            <a:chExt cx="348640" cy="343296"/>
          </a:xfrm>
        </p:grpSpPr>
        <p:sp>
          <p:nvSpPr>
            <p:cNvPr id="13754" name="Google Shape;13754;p8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85"/>
          <p:cNvGrpSpPr/>
          <p:nvPr/>
        </p:nvGrpSpPr>
        <p:grpSpPr>
          <a:xfrm>
            <a:off x="4119728" y="1581658"/>
            <a:ext cx="347904" cy="336992"/>
            <a:chOff x="4147597" y="1505458"/>
            <a:chExt cx="347904" cy="336992"/>
          </a:xfrm>
        </p:grpSpPr>
        <p:sp>
          <p:nvSpPr>
            <p:cNvPr id="13758" name="Google Shape;13758;p8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85"/>
          <p:cNvGrpSpPr/>
          <p:nvPr/>
        </p:nvGrpSpPr>
        <p:grpSpPr>
          <a:xfrm>
            <a:off x="2471536" y="1576090"/>
            <a:ext cx="347488" cy="348256"/>
            <a:chOff x="2499405" y="1499890"/>
            <a:chExt cx="347488" cy="348256"/>
          </a:xfrm>
        </p:grpSpPr>
        <p:sp>
          <p:nvSpPr>
            <p:cNvPr id="13766" name="Google Shape;13766;p8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85"/>
          <p:cNvGrpSpPr/>
          <p:nvPr/>
        </p:nvGrpSpPr>
        <p:grpSpPr>
          <a:xfrm>
            <a:off x="1928976" y="1576698"/>
            <a:ext cx="331520" cy="348032"/>
            <a:chOff x="1956845" y="1500498"/>
            <a:chExt cx="331520" cy="348032"/>
          </a:xfrm>
        </p:grpSpPr>
        <p:sp>
          <p:nvSpPr>
            <p:cNvPr id="13772" name="Google Shape;13772;p8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85"/>
          <p:cNvGrpSpPr/>
          <p:nvPr/>
        </p:nvGrpSpPr>
        <p:grpSpPr>
          <a:xfrm>
            <a:off x="6317744" y="1626074"/>
            <a:ext cx="348640" cy="250656"/>
            <a:chOff x="6345613" y="1549874"/>
            <a:chExt cx="348640" cy="250656"/>
          </a:xfrm>
        </p:grpSpPr>
        <p:sp>
          <p:nvSpPr>
            <p:cNvPr id="13785" name="Google Shape;13785;p8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85"/>
          <p:cNvGrpSpPr/>
          <p:nvPr/>
        </p:nvGrpSpPr>
        <p:grpSpPr>
          <a:xfrm>
            <a:off x="7416912" y="1583226"/>
            <a:ext cx="348640" cy="334272"/>
            <a:chOff x="7444781" y="1507026"/>
            <a:chExt cx="348640" cy="334272"/>
          </a:xfrm>
        </p:grpSpPr>
        <p:sp>
          <p:nvSpPr>
            <p:cNvPr id="13792" name="Google Shape;13792;p8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7" name="Google Shape;13797;p85"/>
          <p:cNvGrpSpPr/>
          <p:nvPr/>
        </p:nvGrpSpPr>
        <p:grpSpPr>
          <a:xfrm>
            <a:off x="7967472" y="1582938"/>
            <a:ext cx="347872" cy="334944"/>
            <a:chOff x="7995341" y="1506738"/>
            <a:chExt cx="347872" cy="334944"/>
          </a:xfrm>
        </p:grpSpPr>
        <p:sp>
          <p:nvSpPr>
            <p:cNvPr id="13798" name="Google Shape;13798;p8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85"/>
          <p:cNvGrpSpPr/>
          <p:nvPr/>
        </p:nvGrpSpPr>
        <p:grpSpPr>
          <a:xfrm>
            <a:off x="3020176" y="1599130"/>
            <a:ext cx="347872" cy="303904"/>
            <a:chOff x="3048045" y="1522930"/>
            <a:chExt cx="347872" cy="303904"/>
          </a:xfrm>
        </p:grpSpPr>
        <p:sp>
          <p:nvSpPr>
            <p:cNvPr id="13805" name="Google Shape;13805;p8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6" name="Google Shape;13806;p85"/>
            <p:cNvGrpSpPr/>
            <p:nvPr/>
          </p:nvGrpSpPr>
          <p:grpSpPr>
            <a:xfrm>
              <a:off x="3048045" y="1522930"/>
              <a:ext cx="347872" cy="303904"/>
              <a:chOff x="3048045" y="1522930"/>
              <a:chExt cx="347872" cy="303904"/>
            </a:xfrm>
          </p:grpSpPr>
          <p:sp>
            <p:nvSpPr>
              <p:cNvPr id="13807" name="Google Shape;13807;p8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09" name="Google Shape;13809;p85"/>
          <p:cNvGrpSpPr/>
          <p:nvPr/>
        </p:nvGrpSpPr>
        <p:grpSpPr>
          <a:xfrm>
            <a:off x="1105264" y="3428122"/>
            <a:ext cx="313984" cy="358560"/>
            <a:chOff x="1133133" y="3351922"/>
            <a:chExt cx="313984" cy="358560"/>
          </a:xfrm>
        </p:grpSpPr>
        <p:sp>
          <p:nvSpPr>
            <p:cNvPr id="13810" name="Google Shape;13810;p8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26" name="Google Shape;13826;p85"/>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7" name="Google Shape;13827;p85"/>
          <p:cNvGrpSpPr/>
          <p:nvPr/>
        </p:nvGrpSpPr>
        <p:grpSpPr>
          <a:xfrm>
            <a:off x="2767184" y="3428794"/>
            <a:ext cx="288448" cy="357120"/>
            <a:chOff x="2795053" y="3352594"/>
            <a:chExt cx="288448" cy="357120"/>
          </a:xfrm>
        </p:grpSpPr>
        <p:sp>
          <p:nvSpPr>
            <p:cNvPr id="13828" name="Google Shape;13828;p8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85"/>
          <p:cNvGrpSpPr/>
          <p:nvPr/>
        </p:nvGrpSpPr>
        <p:grpSpPr>
          <a:xfrm>
            <a:off x="2208656" y="3429402"/>
            <a:ext cx="304832" cy="356512"/>
            <a:chOff x="2236525" y="3353202"/>
            <a:chExt cx="304832" cy="356512"/>
          </a:xfrm>
        </p:grpSpPr>
        <p:sp>
          <p:nvSpPr>
            <p:cNvPr id="13838" name="Google Shape;13838;p8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85"/>
          <p:cNvGrpSpPr/>
          <p:nvPr/>
        </p:nvGrpSpPr>
        <p:grpSpPr>
          <a:xfrm>
            <a:off x="3882768" y="3428890"/>
            <a:ext cx="256800" cy="357024"/>
            <a:chOff x="3910637" y="3352690"/>
            <a:chExt cx="256800" cy="357024"/>
          </a:xfrm>
        </p:grpSpPr>
        <p:sp>
          <p:nvSpPr>
            <p:cNvPr id="13842" name="Google Shape;13842;p8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85"/>
          <p:cNvGrpSpPr/>
          <p:nvPr/>
        </p:nvGrpSpPr>
        <p:grpSpPr>
          <a:xfrm>
            <a:off x="6028560" y="3428122"/>
            <a:ext cx="360064" cy="360096"/>
            <a:chOff x="6056429" y="3351922"/>
            <a:chExt cx="360064" cy="360096"/>
          </a:xfrm>
        </p:grpSpPr>
        <p:sp>
          <p:nvSpPr>
            <p:cNvPr id="13846" name="Google Shape;13846;p8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85"/>
          <p:cNvGrpSpPr/>
          <p:nvPr/>
        </p:nvGrpSpPr>
        <p:grpSpPr>
          <a:xfrm>
            <a:off x="6581008" y="3429274"/>
            <a:ext cx="357408" cy="357408"/>
            <a:chOff x="6608877" y="3353074"/>
            <a:chExt cx="357408" cy="357408"/>
          </a:xfrm>
        </p:grpSpPr>
        <p:sp>
          <p:nvSpPr>
            <p:cNvPr id="13850" name="Google Shape;13850;p8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7" name="Google Shape;13857;p85"/>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5"/>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9" name="Google Shape;13859;p85"/>
          <p:cNvGrpSpPr/>
          <p:nvPr/>
        </p:nvGrpSpPr>
        <p:grpSpPr>
          <a:xfrm>
            <a:off x="4931664" y="3446426"/>
            <a:ext cx="357408" cy="323488"/>
            <a:chOff x="4959533" y="3370226"/>
            <a:chExt cx="357408" cy="323488"/>
          </a:xfrm>
        </p:grpSpPr>
        <p:sp>
          <p:nvSpPr>
            <p:cNvPr id="13860" name="Google Shape;13860;p8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85"/>
          <p:cNvGrpSpPr/>
          <p:nvPr/>
        </p:nvGrpSpPr>
        <p:grpSpPr>
          <a:xfrm>
            <a:off x="7130768" y="3429274"/>
            <a:ext cx="357056" cy="357408"/>
            <a:chOff x="7158637" y="3353074"/>
            <a:chExt cx="357056" cy="357408"/>
          </a:xfrm>
        </p:grpSpPr>
        <p:sp>
          <p:nvSpPr>
            <p:cNvPr id="13863" name="Google Shape;13863;p8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85"/>
          <p:cNvGrpSpPr/>
          <p:nvPr/>
        </p:nvGrpSpPr>
        <p:grpSpPr>
          <a:xfrm>
            <a:off x="3288400" y="3428602"/>
            <a:ext cx="344832" cy="356544"/>
            <a:chOff x="3316269" y="3352402"/>
            <a:chExt cx="344832" cy="356544"/>
          </a:xfrm>
        </p:grpSpPr>
        <p:sp>
          <p:nvSpPr>
            <p:cNvPr id="13868" name="Google Shape;13868;p8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85"/>
          <p:cNvGrpSpPr/>
          <p:nvPr/>
        </p:nvGrpSpPr>
        <p:grpSpPr>
          <a:xfrm>
            <a:off x="5481040" y="3447706"/>
            <a:ext cx="358560" cy="319552"/>
            <a:chOff x="5508909" y="3371506"/>
            <a:chExt cx="358560" cy="319552"/>
          </a:xfrm>
        </p:grpSpPr>
        <p:sp>
          <p:nvSpPr>
            <p:cNvPr id="13872" name="Google Shape;13872;p8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2" name="Google Shape;13882;p8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886"/>
        <p:cNvGrpSpPr/>
        <p:nvPr/>
      </p:nvGrpSpPr>
      <p:grpSpPr>
        <a:xfrm>
          <a:off x="0" y="0"/>
          <a:ext cx="0" cy="0"/>
          <a:chOff x="0" y="0"/>
          <a:chExt cx="0" cy="0"/>
        </a:xfrm>
      </p:grpSpPr>
      <p:sp>
        <p:nvSpPr>
          <p:cNvPr id="13887" name="Google Shape;13887;p86"/>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8" name="Google Shape;13888;p86"/>
          <p:cNvGrpSpPr/>
          <p:nvPr/>
        </p:nvGrpSpPr>
        <p:grpSpPr>
          <a:xfrm>
            <a:off x="3026217" y="3893352"/>
            <a:ext cx="346056" cy="345674"/>
            <a:chOff x="3303268" y="3817349"/>
            <a:chExt cx="346056" cy="345674"/>
          </a:xfrm>
        </p:grpSpPr>
        <p:sp>
          <p:nvSpPr>
            <p:cNvPr id="13889" name="Google Shape;13889;p8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86"/>
          <p:cNvGrpSpPr/>
          <p:nvPr/>
        </p:nvGrpSpPr>
        <p:grpSpPr>
          <a:xfrm>
            <a:off x="3475306" y="3893352"/>
            <a:ext cx="346056" cy="345674"/>
            <a:chOff x="3752358" y="3817349"/>
            <a:chExt cx="346056" cy="345674"/>
          </a:xfrm>
        </p:grpSpPr>
        <p:sp>
          <p:nvSpPr>
            <p:cNvPr id="13894" name="Google Shape;13894;p8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8" name="Google Shape;13898;p86"/>
          <p:cNvGrpSpPr/>
          <p:nvPr/>
        </p:nvGrpSpPr>
        <p:grpSpPr>
          <a:xfrm>
            <a:off x="4822956" y="3893352"/>
            <a:ext cx="346024" cy="345674"/>
            <a:chOff x="5100008" y="3817349"/>
            <a:chExt cx="346024" cy="345674"/>
          </a:xfrm>
        </p:grpSpPr>
        <p:sp>
          <p:nvSpPr>
            <p:cNvPr id="13899" name="Google Shape;13899;p8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86"/>
          <p:cNvGrpSpPr/>
          <p:nvPr/>
        </p:nvGrpSpPr>
        <p:grpSpPr>
          <a:xfrm>
            <a:off x="5721867" y="3893352"/>
            <a:ext cx="345674" cy="345674"/>
            <a:chOff x="5998919" y="3817349"/>
            <a:chExt cx="345674" cy="345674"/>
          </a:xfrm>
        </p:grpSpPr>
        <p:sp>
          <p:nvSpPr>
            <p:cNvPr id="13903" name="Google Shape;13903;p8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86"/>
          <p:cNvGrpSpPr/>
          <p:nvPr/>
        </p:nvGrpSpPr>
        <p:grpSpPr>
          <a:xfrm>
            <a:off x="3924396" y="3893352"/>
            <a:ext cx="346024" cy="345674"/>
            <a:chOff x="4201447" y="3817349"/>
            <a:chExt cx="346024" cy="345674"/>
          </a:xfrm>
        </p:grpSpPr>
        <p:sp>
          <p:nvSpPr>
            <p:cNvPr id="13907" name="Google Shape;13907;p8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86"/>
          <p:cNvGrpSpPr/>
          <p:nvPr/>
        </p:nvGrpSpPr>
        <p:grpSpPr>
          <a:xfrm>
            <a:off x="4373867" y="3893352"/>
            <a:ext cx="346024" cy="345674"/>
            <a:chOff x="4650919" y="3817349"/>
            <a:chExt cx="346024" cy="345674"/>
          </a:xfrm>
        </p:grpSpPr>
        <p:sp>
          <p:nvSpPr>
            <p:cNvPr id="13910" name="Google Shape;13910;p8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86"/>
          <p:cNvGrpSpPr/>
          <p:nvPr/>
        </p:nvGrpSpPr>
        <p:grpSpPr>
          <a:xfrm>
            <a:off x="5272810" y="3893352"/>
            <a:ext cx="345642" cy="345674"/>
            <a:chOff x="5549861" y="3817349"/>
            <a:chExt cx="345642" cy="345674"/>
          </a:xfrm>
        </p:grpSpPr>
        <p:sp>
          <p:nvSpPr>
            <p:cNvPr id="13914" name="Google Shape;13914;p8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86"/>
          <p:cNvGrpSpPr/>
          <p:nvPr/>
        </p:nvGrpSpPr>
        <p:grpSpPr>
          <a:xfrm>
            <a:off x="1281335" y="3474029"/>
            <a:ext cx="367255" cy="269855"/>
            <a:chOff x="1306445" y="3397829"/>
            <a:chExt cx="367255" cy="269855"/>
          </a:xfrm>
        </p:grpSpPr>
        <p:sp>
          <p:nvSpPr>
            <p:cNvPr id="13918" name="Google Shape;13918;p8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4" name="Google Shape;13924;p86"/>
          <p:cNvGrpSpPr/>
          <p:nvPr/>
        </p:nvGrpSpPr>
        <p:grpSpPr>
          <a:xfrm>
            <a:off x="1756207" y="3467600"/>
            <a:ext cx="367255" cy="282364"/>
            <a:chOff x="1781317" y="3391400"/>
            <a:chExt cx="367255" cy="282364"/>
          </a:xfrm>
        </p:grpSpPr>
        <p:sp>
          <p:nvSpPr>
            <p:cNvPr id="13925" name="Google Shape;13925;p8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86"/>
          <p:cNvGrpSpPr/>
          <p:nvPr/>
        </p:nvGrpSpPr>
        <p:grpSpPr>
          <a:xfrm>
            <a:off x="3653720" y="3447133"/>
            <a:ext cx="369164" cy="323297"/>
            <a:chOff x="3678830" y="3370933"/>
            <a:chExt cx="369164" cy="323297"/>
          </a:xfrm>
        </p:grpSpPr>
        <p:sp>
          <p:nvSpPr>
            <p:cNvPr id="13932" name="Google Shape;13932;p8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86"/>
          <p:cNvGrpSpPr/>
          <p:nvPr/>
        </p:nvGrpSpPr>
        <p:grpSpPr>
          <a:xfrm>
            <a:off x="834155" y="3424375"/>
            <a:ext cx="312316" cy="368400"/>
            <a:chOff x="859265" y="3348175"/>
            <a:chExt cx="312316" cy="368400"/>
          </a:xfrm>
        </p:grpSpPr>
        <p:sp>
          <p:nvSpPr>
            <p:cNvPr id="13944" name="Google Shape;13944;p8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9" name="Google Shape;13949;p86"/>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0" name="Google Shape;13950;p86"/>
          <p:cNvGrpSpPr/>
          <p:nvPr/>
        </p:nvGrpSpPr>
        <p:grpSpPr>
          <a:xfrm>
            <a:off x="2741264" y="3437213"/>
            <a:ext cx="330110" cy="308908"/>
            <a:chOff x="2766264" y="3394042"/>
            <a:chExt cx="294873" cy="275934"/>
          </a:xfrm>
        </p:grpSpPr>
        <p:sp>
          <p:nvSpPr>
            <p:cNvPr id="13951" name="Google Shape;13951;p8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86"/>
          <p:cNvGrpSpPr/>
          <p:nvPr/>
        </p:nvGrpSpPr>
        <p:grpSpPr>
          <a:xfrm>
            <a:off x="3189862" y="3435388"/>
            <a:ext cx="346406" cy="347552"/>
            <a:chOff x="3214972" y="3359188"/>
            <a:chExt cx="346406" cy="347552"/>
          </a:xfrm>
        </p:grpSpPr>
        <p:sp>
          <p:nvSpPr>
            <p:cNvPr id="13956" name="Google Shape;13956;p8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86"/>
          <p:cNvGrpSpPr/>
          <p:nvPr/>
        </p:nvGrpSpPr>
        <p:grpSpPr>
          <a:xfrm>
            <a:off x="4604196" y="3485393"/>
            <a:ext cx="367255" cy="244486"/>
            <a:chOff x="4629306" y="3409193"/>
            <a:chExt cx="367255" cy="244486"/>
          </a:xfrm>
        </p:grpSpPr>
        <p:sp>
          <p:nvSpPr>
            <p:cNvPr id="13971" name="Google Shape;13971;p8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86"/>
          <p:cNvGrpSpPr/>
          <p:nvPr/>
        </p:nvGrpSpPr>
        <p:grpSpPr>
          <a:xfrm>
            <a:off x="4168380" y="3426284"/>
            <a:ext cx="289939" cy="334661"/>
            <a:chOff x="4193490" y="3350084"/>
            <a:chExt cx="289939" cy="334661"/>
          </a:xfrm>
        </p:grpSpPr>
        <p:sp>
          <p:nvSpPr>
            <p:cNvPr id="13982" name="Google Shape;13982;p8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2" name="Google Shape;13992;p86"/>
          <p:cNvGrpSpPr/>
          <p:nvPr/>
        </p:nvGrpSpPr>
        <p:grpSpPr>
          <a:xfrm>
            <a:off x="6508171" y="3427430"/>
            <a:ext cx="357037" cy="357005"/>
            <a:chOff x="6533281" y="3351230"/>
            <a:chExt cx="357037" cy="357005"/>
          </a:xfrm>
        </p:grpSpPr>
        <p:sp>
          <p:nvSpPr>
            <p:cNvPr id="13993" name="Google Shape;13993;p8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86"/>
          <p:cNvGrpSpPr/>
          <p:nvPr/>
        </p:nvGrpSpPr>
        <p:grpSpPr>
          <a:xfrm>
            <a:off x="6033331" y="3427430"/>
            <a:ext cx="357387" cy="357005"/>
            <a:chOff x="6058441" y="3351230"/>
            <a:chExt cx="357387" cy="357005"/>
          </a:xfrm>
        </p:grpSpPr>
        <p:sp>
          <p:nvSpPr>
            <p:cNvPr id="13997" name="Google Shape;13997;p8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9" name="Google Shape;13999;p86"/>
          <p:cNvGrpSpPr/>
          <p:nvPr/>
        </p:nvGrpSpPr>
        <p:grpSpPr>
          <a:xfrm>
            <a:off x="7932373" y="3427048"/>
            <a:ext cx="357387" cy="357387"/>
            <a:chOff x="7957483" y="3350848"/>
            <a:chExt cx="357387" cy="357387"/>
          </a:xfrm>
        </p:grpSpPr>
        <p:sp>
          <p:nvSpPr>
            <p:cNvPr id="14000" name="Google Shape;14000;p8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86"/>
          <p:cNvGrpSpPr/>
          <p:nvPr/>
        </p:nvGrpSpPr>
        <p:grpSpPr>
          <a:xfrm>
            <a:off x="6982661" y="3427430"/>
            <a:ext cx="357387" cy="357005"/>
            <a:chOff x="7007771" y="3351230"/>
            <a:chExt cx="357387" cy="357005"/>
          </a:xfrm>
        </p:grpSpPr>
        <p:sp>
          <p:nvSpPr>
            <p:cNvPr id="14004" name="Google Shape;14004;p8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9" name="Google Shape;14009;p86"/>
          <p:cNvGrpSpPr/>
          <p:nvPr/>
        </p:nvGrpSpPr>
        <p:grpSpPr>
          <a:xfrm>
            <a:off x="5083620" y="3427430"/>
            <a:ext cx="357005" cy="357005"/>
            <a:chOff x="5108729" y="3351230"/>
            <a:chExt cx="357005" cy="357005"/>
          </a:xfrm>
        </p:grpSpPr>
        <p:sp>
          <p:nvSpPr>
            <p:cNvPr id="14010" name="Google Shape;14010;p8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86"/>
          <p:cNvGrpSpPr/>
          <p:nvPr/>
        </p:nvGrpSpPr>
        <p:grpSpPr>
          <a:xfrm>
            <a:off x="5558459" y="3427430"/>
            <a:ext cx="357419" cy="357005"/>
            <a:chOff x="5583569" y="3351230"/>
            <a:chExt cx="357419" cy="357005"/>
          </a:xfrm>
        </p:grpSpPr>
        <p:sp>
          <p:nvSpPr>
            <p:cNvPr id="14013" name="Google Shape;14013;p8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5" name="Google Shape;14015;p86"/>
          <p:cNvGrpSpPr/>
          <p:nvPr/>
        </p:nvGrpSpPr>
        <p:grpSpPr>
          <a:xfrm>
            <a:off x="7457119" y="3427430"/>
            <a:ext cx="357419" cy="357005"/>
            <a:chOff x="7482229" y="3351230"/>
            <a:chExt cx="357419" cy="357005"/>
          </a:xfrm>
        </p:grpSpPr>
        <p:sp>
          <p:nvSpPr>
            <p:cNvPr id="14016" name="Google Shape;14016;p8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1" name="Google Shape;14021;p86"/>
          <p:cNvGrpSpPr/>
          <p:nvPr/>
        </p:nvGrpSpPr>
        <p:grpSpPr>
          <a:xfrm>
            <a:off x="3739375" y="2966882"/>
            <a:ext cx="222874" cy="345737"/>
            <a:chOff x="3764485" y="2890682"/>
            <a:chExt cx="222874" cy="345737"/>
          </a:xfrm>
        </p:grpSpPr>
        <p:sp>
          <p:nvSpPr>
            <p:cNvPr id="14022" name="Google Shape;14022;p8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86"/>
          <p:cNvGrpSpPr/>
          <p:nvPr/>
        </p:nvGrpSpPr>
        <p:grpSpPr>
          <a:xfrm>
            <a:off x="2213507" y="2984331"/>
            <a:ext cx="422596" cy="310382"/>
            <a:chOff x="2278533" y="2937377"/>
            <a:chExt cx="346788" cy="254704"/>
          </a:xfrm>
        </p:grpSpPr>
        <p:sp>
          <p:nvSpPr>
            <p:cNvPr id="14026" name="Google Shape;14026;p8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8" name="Google Shape;14028;p86"/>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86"/>
          <p:cNvGrpSpPr/>
          <p:nvPr/>
        </p:nvGrpSpPr>
        <p:grpSpPr>
          <a:xfrm>
            <a:off x="1811527" y="2967710"/>
            <a:ext cx="286152" cy="346438"/>
            <a:chOff x="1836637" y="2891510"/>
            <a:chExt cx="286152" cy="346438"/>
          </a:xfrm>
        </p:grpSpPr>
        <p:sp>
          <p:nvSpPr>
            <p:cNvPr id="14030" name="Google Shape;14030;p8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3" name="Google Shape;14033;p86"/>
          <p:cNvGrpSpPr/>
          <p:nvPr/>
        </p:nvGrpSpPr>
        <p:grpSpPr>
          <a:xfrm>
            <a:off x="5560751" y="2982129"/>
            <a:ext cx="379764" cy="337684"/>
            <a:chOff x="5585861" y="2905929"/>
            <a:chExt cx="379764" cy="337684"/>
          </a:xfrm>
        </p:grpSpPr>
        <p:sp>
          <p:nvSpPr>
            <p:cNvPr id="14034" name="Google Shape;14034;p8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8" name="Google Shape;14038;p86"/>
          <p:cNvGrpSpPr/>
          <p:nvPr/>
        </p:nvGrpSpPr>
        <p:grpSpPr>
          <a:xfrm>
            <a:off x="1302566" y="2986680"/>
            <a:ext cx="347934" cy="310024"/>
            <a:chOff x="1327676" y="2910480"/>
            <a:chExt cx="347934" cy="310024"/>
          </a:xfrm>
        </p:grpSpPr>
        <p:sp>
          <p:nvSpPr>
            <p:cNvPr id="14039" name="Google Shape;14039;p8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4" name="Google Shape;14044;p86"/>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5" name="Google Shape;14045;p86"/>
          <p:cNvGrpSpPr/>
          <p:nvPr/>
        </p:nvGrpSpPr>
        <p:grpSpPr>
          <a:xfrm>
            <a:off x="2728291" y="2945764"/>
            <a:ext cx="382828" cy="358601"/>
            <a:chOff x="2753373" y="2902523"/>
            <a:chExt cx="347552" cy="325557"/>
          </a:xfrm>
        </p:grpSpPr>
        <p:sp>
          <p:nvSpPr>
            <p:cNvPr id="14046" name="Google Shape;14046;p8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2" name="Google Shape;14052;p86"/>
          <p:cNvGrpSpPr/>
          <p:nvPr/>
        </p:nvGrpSpPr>
        <p:grpSpPr>
          <a:xfrm>
            <a:off x="823906" y="2979455"/>
            <a:ext cx="356655" cy="335425"/>
            <a:chOff x="849016" y="2903255"/>
            <a:chExt cx="356655" cy="335425"/>
          </a:xfrm>
        </p:grpSpPr>
        <p:sp>
          <p:nvSpPr>
            <p:cNvPr id="14053" name="Google Shape;14053;p8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4" name="Google Shape;14064;p86"/>
          <p:cNvGrpSpPr/>
          <p:nvPr/>
        </p:nvGrpSpPr>
        <p:grpSpPr>
          <a:xfrm>
            <a:off x="4185823" y="3002977"/>
            <a:ext cx="280072" cy="275520"/>
            <a:chOff x="4210933" y="2926777"/>
            <a:chExt cx="280072" cy="275520"/>
          </a:xfrm>
        </p:grpSpPr>
        <p:sp>
          <p:nvSpPr>
            <p:cNvPr id="14065" name="Google Shape;14065;p8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8" name="Google Shape;14078;p86"/>
          <p:cNvGrpSpPr/>
          <p:nvPr/>
        </p:nvGrpSpPr>
        <p:grpSpPr>
          <a:xfrm>
            <a:off x="4642106" y="2991582"/>
            <a:ext cx="320273" cy="318395"/>
            <a:chOff x="4667216" y="2915382"/>
            <a:chExt cx="320273" cy="318395"/>
          </a:xfrm>
        </p:grpSpPr>
        <p:sp>
          <p:nvSpPr>
            <p:cNvPr id="14079" name="Google Shape;14079;p8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3" name="Google Shape;14083;p86"/>
          <p:cNvGrpSpPr/>
          <p:nvPr/>
        </p:nvGrpSpPr>
        <p:grpSpPr>
          <a:xfrm>
            <a:off x="5145370" y="3010839"/>
            <a:ext cx="261929" cy="280550"/>
            <a:chOff x="5170480" y="2934639"/>
            <a:chExt cx="261929" cy="280550"/>
          </a:xfrm>
        </p:grpSpPr>
        <p:sp>
          <p:nvSpPr>
            <p:cNvPr id="14084" name="Google Shape;14084;p8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1" name="Google Shape;14091;p86"/>
          <p:cNvGrpSpPr/>
          <p:nvPr/>
        </p:nvGrpSpPr>
        <p:grpSpPr>
          <a:xfrm>
            <a:off x="6044313" y="2968091"/>
            <a:ext cx="362321" cy="364231"/>
            <a:chOff x="6069423" y="2891892"/>
            <a:chExt cx="362321" cy="364231"/>
          </a:xfrm>
        </p:grpSpPr>
        <p:sp>
          <p:nvSpPr>
            <p:cNvPr id="14092" name="Google Shape;14092;p8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86"/>
          <p:cNvGrpSpPr/>
          <p:nvPr/>
        </p:nvGrpSpPr>
        <p:grpSpPr>
          <a:xfrm>
            <a:off x="6546845" y="2995370"/>
            <a:ext cx="308878" cy="311170"/>
            <a:chOff x="6571955" y="2919170"/>
            <a:chExt cx="308878" cy="311170"/>
          </a:xfrm>
        </p:grpSpPr>
        <p:sp>
          <p:nvSpPr>
            <p:cNvPr id="14099" name="Google Shape;14099;p8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86"/>
          <p:cNvGrpSpPr/>
          <p:nvPr/>
        </p:nvGrpSpPr>
        <p:grpSpPr>
          <a:xfrm>
            <a:off x="7474944" y="3010935"/>
            <a:ext cx="350576" cy="280454"/>
            <a:chOff x="7500054" y="2934735"/>
            <a:chExt cx="350576" cy="280454"/>
          </a:xfrm>
        </p:grpSpPr>
        <p:sp>
          <p:nvSpPr>
            <p:cNvPr id="14110" name="Google Shape;14110;p8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86"/>
          <p:cNvGrpSpPr/>
          <p:nvPr/>
        </p:nvGrpSpPr>
        <p:grpSpPr>
          <a:xfrm>
            <a:off x="6987570" y="2950862"/>
            <a:ext cx="332012" cy="355454"/>
            <a:chOff x="7055134" y="2919170"/>
            <a:chExt cx="290321" cy="310820"/>
          </a:xfrm>
        </p:grpSpPr>
        <p:sp>
          <p:nvSpPr>
            <p:cNvPr id="14119" name="Google Shape;14119;p8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3" name="Google Shape;14133;p86"/>
          <p:cNvGrpSpPr/>
          <p:nvPr/>
        </p:nvGrpSpPr>
        <p:grpSpPr>
          <a:xfrm>
            <a:off x="7960033" y="2976813"/>
            <a:ext cx="330109" cy="347552"/>
            <a:chOff x="7985143" y="2900613"/>
            <a:chExt cx="330109" cy="347552"/>
          </a:xfrm>
        </p:grpSpPr>
        <p:sp>
          <p:nvSpPr>
            <p:cNvPr id="14134" name="Google Shape;14134;p8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86"/>
          <p:cNvGrpSpPr/>
          <p:nvPr/>
        </p:nvGrpSpPr>
        <p:grpSpPr>
          <a:xfrm>
            <a:off x="7965731" y="2511426"/>
            <a:ext cx="354363" cy="353631"/>
            <a:chOff x="7990840" y="2435226"/>
            <a:chExt cx="354363" cy="353631"/>
          </a:xfrm>
        </p:grpSpPr>
        <p:sp>
          <p:nvSpPr>
            <p:cNvPr id="14143" name="Google Shape;14143;p8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86"/>
          <p:cNvGrpSpPr/>
          <p:nvPr/>
        </p:nvGrpSpPr>
        <p:grpSpPr>
          <a:xfrm>
            <a:off x="1792207" y="2556530"/>
            <a:ext cx="350958" cy="263043"/>
            <a:chOff x="1817317" y="2480330"/>
            <a:chExt cx="350958" cy="263043"/>
          </a:xfrm>
        </p:grpSpPr>
        <p:sp>
          <p:nvSpPr>
            <p:cNvPr id="14147" name="Google Shape;14147;p8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86"/>
          <p:cNvGrpSpPr/>
          <p:nvPr/>
        </p:nvGrpSpPr>
        <p:grpSpPr>
          <a:xfrm>
            <a:off x="1316617" y="2559549"/>
            <a:ext cx="419913" cy="308109"/>
            <a:chOff x="1341727" y="2483349"/>
            <a:chExt cx="419913" cy="308109"/>
          </a:xfrm>
        </p:grpSpPr>
        <p:sp>
          <p:nvSpPr>
            <p:cNvPr id="14153" name="Google Shape;14153;p8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86"/>
          <p:cNvGrpSpPr/>
          <p:nvPr/>
        </p:nvGrpSpPr>
        <p:grpSpPr>
          <a:xfrm>
            <a:off x="829222" y="2523936"/>
            <a:ext cx="376358" cy="330109"/>
            <a:chOff x="854332" y="2447736"/>
            <a:chExt cx="376358" cy="330109"/>
          </a:xfrm>
        </p:grpSpPr>
        <p:sp>
          <p:nvSpPr>
            <p:cNvPr id="14157" name="Google Shape;14157;p8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5" name="Google Shape;14165;p86"/>
          <p:cNvGrpSpPr/>
          <p:nvPr/>
        </p:nvGrpSpPr>
        <p:grpSpPr>
          <a:xfrm>
            <a:off x="4181653" y="2527151"/>
            <a:ext cx="322151" cy="322374"/>
            <a:chOff x="4206763" y="2450951"/>
            <a:chExt cx="322151" cy="322374"/>
          </a:xfrm>
        </p:grpSpPr>
        <p:sp>
          <p:nvSpPr>
            <p:cNvPr id="14166" name="Google Shape;14166;p8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8" name="Google Shape;14168;p86"/>
          <p:cNvGrpSpPr/>
          <p:nvPr/>
        </p:nvGrpSpPr>
        <p:grpSpPr>
          <a:xfrm>
            <a:off x="7491236" y="2526259"/>
            <a:ext cx="327976" cy="324316"/>
            <a:chOff x="7528096" y="2450059"/>
            <a:chExt cx="327976" cy="324316"/>
          </a:xfrm>
        </p:grpSpPr>
        <p:sp>
          <p:nvSpPr>
            <p:cNvPr id="14169" name="Google Shape;14169;p8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86"/>
          <p:cNvGrpSpPr/>
          <p:nvPr/>
        </p:nvGrpSpPr>
        <p:grpSpPr>
          <a:xfrm>
            <a:off x="7052019" y="2588742"/>
            <a:ext cx="282364" cy="198619"/>
            <a:chOff x="7077129" y="2512542"/>
            <a:chExt cx="282364" cy="198619"/>
          </a:xfrm>
        </p:grpSpPr>
        <p:sp>
          <p:nvSpPr>
            <p:cNvPr id="14175" name="Google Shape;14175;p8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86"/>
          <p:cNvGrpSpPr/>
          <p:nvPr/>
        </p:nvGrpSpPr>
        <p:grpSpPr>
          <a:xfrm>
            <a:off x="3700351" y="2520912"/>
            <a:ext cx="334279" cy="334661"/>
            <a:chOff x="3725461" y="2444712"/>
            <a:chExt cx="334279" cy="334661"/>
          </a:xfrm>
        </p:grpSpPr>
        <p:sp>
          <p:nvSpPr>
            <p:cNvPr id="14182" name="Google Shape;14182;p8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9" name="Google Shape;14189;p86"/>
          <p:cNvGrpSpPr/>
          <p:nvPr/>
        </p:nvGrpSpPr>
        <p:grpSpPr>
          <a:xfrm>
            <a:off x="6552128" y="2533421"/>
            <a:ext cx="332019" cy="310788"/>
            <a:chOff x="6577238" y="2457221"/>
            <a:chExt cx="332019" cy="310788"/>
          </a:xfrm>
        </p:grpSpPr>
        <p:sp>
          <p:nvSpPr>
            <p:cNvPr id="14190" name="Google Shape;14190;p8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86"/>
          <p:cNvGrpSpPr/>
          <p:nvPr/>
        </p:nvGrpSpPr>
        <p:grpSpPr>
          <a:xfrm>
            <a:off x="2793451" y="2515978"/>
            <a:ext cx="247892" cy="346024"/>
            <a:chOff x="2818561" y="2439778"/>
            <a:chExt cx="247892" cy="346024"/>
          </a:xfrm>
        </p:grpSpPr>
        <p:sp>
          <p:nvSpPr>
            <p:cNvPr id="14197" name="Google Shape;14197;p8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86"/>
          <p:cNvGrpSpPr/>
          <p:nvPr/>
        </p:nvGrpSpPr>
        <p:grpSpPr>
          <a:xfrm>
            <a:off x="3182668" y="2550832"/>
            <a:ext cx="419933" cy="275170"/>
            <a:chOff x="3207778" y="2474632"/>
            <a:chExt cx="419933" cy="275170"/>
          </a:xfrm>
        </p:grpSpPr>
        <p:sp>
          <p:nvSpPr>
            <p:cNvPr id="14210" name="Google Shape;14210;p8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86"/>
          <p:cNvGrpSpPr/>
          <p:nvPr/>
        </p:nvGrpSpPr>
        <p:grpSpPr>
          <a:xfrm>
            <a:off x="6074265" y="2532275"/>
            <a:ext cx="337684" cy="314194"/>
            <a:chOff x="6099375" y="2456075"/>
            <a:chExt cx="337684" cy="314194"/>
          </a:xfrm>
        </p:grpSpPr>
        <p:sp>
          <p:nvSpPr>
            <p:cNvPr id="14225" name="Google Shape;14225;p8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7" name="Google Shape;14227;p86"/>
          <p:cNvGrpSpPr/>
          <p:nvPr/>
        </p:nvGrpSpPr>
        <p:grpSpPr>
          <a:xfrm>
            <a:off x="2287513" y="2544784"/>
            <a:ext cx="312698" cy="286534"/>
            <a:chOff x="2312623" y="2468584"/>
            <a:chExt cx="312698" cy="286534"/>
          </a:xfrm>
        </p:grpSpPr>
        <p:sp>
          <p:nvSpPr>
            <p:cNvPr id="14228" name="Google Shape;14228;p8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86"/>
          <p:cNvGrpSpPr/>
          <p:nvPr/>
        </p:nvGrpSpPr>
        <p:grpSpPr>
          <a:xfrm>
            <a:off x="5593695" y="2517124"/>
            <a:ext cx="345292" cy="342618"/>
            <a:chOff x="5618805" y="2440924"/>
            <a:chExt cx="345292" cy="342618"/>
          </a:xfrm>
        </p:grpSpPr>
        <p:sp>
          <p:nvSpPr>
            <p:cNvPr id="14232" name="Google Shape;14232;p8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7" name="Google Shape;14237;p86"/>
          <p:cNvGrpSpPr/>
          <p:nvPr/>
        </p:nvGrpSpPr>
        <p:grpSpPr>
          <a:xfrm>
            <a:off x="4628069" y="2522790"/>
            <a:ext cx="377886" cy="331255"/>
            <a:chOff x="4653179" y="2446590"/>
            <a:chExt cx="377886" cy="331255"/>
          </a:xfrm>
        </p:grpSpPr>
        <p:sp>
          <p:nvSpPr>
            <p:cNvPr id="14238" name="Google Shape;14238;p8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86"/>
          <p:cNvGrpSpPr/>
          <p:nvPr/>
        </p:nvGrpSpPr>
        <p:grpSpPr>
          <a:xfrm>
            <a:off x="5159407" y="2535681"/>
            <a:ext cx="252062" cy="305122"/>
            <a:chOff x="5184517" y="2459481"/>
            <a:chExt cx="252062" cy="305122"/>
          </a:xfrm>
        </p:grpSpPr>
        <p:sp>
          <p:nvSpPr>
            <p:cNvPr id="14243" name="Google Shape;14243;p8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9" name="Google Shape;14249;p86"/>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86"/>
          <p:cNvGrpSpPr/>
          <p:nvPr/>
        </p:nvGrpSpPr>
        <p:grpSpPr>
          <a:xfrm>
            <a:off x="6130349" y="2045308"/>
            <a:ext cx="249770" cy="363849"/>
            <a:chOff x="6155459" y="1969108"/>
            <a:chExt cx="249770" cy="363849"/>
          </a:xfrm>
        </p:grpSpPr>
        <p:sp>
          <p:nvSpPr>
            <p:cNvPr id="14251" name="Google Shape;14251;p8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86"/>
          <p:cNvGrpSpPr/>
          <p:nvPr/>
        </p:nvGrpSpPr>
        <p:grpSpPr>
          <a:xfrm>
            <a:off x="2254919" y="2046804"/>
            <a:ext cx="353631" cy="354395"/>
            <a:chOff x="2280029" y="1970604"/>
            <a:chExt cx="353631" cy="354395"/>
          </a:xfrm>
        </p:grpSpPr>
        <p:sp>
          <p:nvSpPr>
            <p:cNvPr id="14261" name="Google Shape;14261;p8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5" name="Google Shape;14265;p86"/>
          <p:cNvGrpSpPr/>
          <p:nvPr/>
        </p:nvGrpSpPr>
        <p:grpSpPr>
          <a:xfrm>
            <a:off x="8039990" y="2076374"/>
            <a:ext cx="255086" cy="301685"/>
            <a:chOff x="8065100" y="2000174"/>
            <a:chExt cx="255086" cy="301685"/>
          </a:xfrm>
        </p:grpSpPr>
        <p:sp>
          <p:nvSpPr>
            <p:cNvPr id="14266" name="Google Shape;14266;p8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86"/>
          <p:cNvGrpSpPr/>
          <p:nvPr/>
        </p:nvGrpSpPr>
        <p:grpSpPr>
          <a:xfrm>
            <a:off x="6608595" y="2045308"/>
            <a:ext cx="249420" cy="363849"/>
            <a:chOff x="6633705" y="1969108"/>
            <a:chExt cx="249420" cy="363849"/>
          </a:xfrm>
        </p:grpSpPr>
        <p:sp>
          <p:nvSpPr>
            <p:cNvPr id="14271" name="Google Shape;14271;p8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86"/>
          <p:cNvGrpSpPr/>
          <p:nvPr/>
        </p:nvGrpSpPr>
        <p:grpSpPr>
          <a:xfrm>
            <a:off x="5185921" y="2045308"/>
            <a:ext cx="226661" cy="363467"/>
            <a:chOff x="5211031" y="1969108"/>
            <a:chExt cx="226661" cy="363467"/>
          </a:xfrm>
        </p:grpSpPr>
        <p:sp>
          <p:nvSpPr>
            <p:cNvPr id="14280" name="Google Shape;14280;p8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86"/>
          <p:cNvGrpSpPr/>
          <p:nvPr/>
        </p:nvGrpSpPr>
        <p:grpSpPr>
          <a:xfrm>
            <a:off x="3687842" y="2046804"/>
            <a:ext cx="354363" cy="354395"/>
            <a:chOff x="3712952" y="1970604"/>
            <a:chExt cx="354363" cy="354395"/>
          </a:xfrm>
        </p:grpSpPr>
        <p:sp>
          <p:nvSpPr>
            <p:cNvPr id="14283" name="Google Shape;14283;p8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86"/>
          <p:cNvGrpSpPr/>
          <p:nvPr/>
        </p:nvGrpSpPr>
        <p:grpSpPr>
          <a:xfrm>
            <a:off x="3210329" y="2046804"/>
            <a:ext cx="354363" cy="354745"/>
            <a:chOff x="3235438" y="1970604"/>
            <a:chExt cx="354363" cy="354745"/>
          </a:xfrm>
        </p:grpSpPr>
        <p:sp>
          <p:nvSpPr>
            <p:cNvPr id="14293" name="Google Shape;14293;p8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86"/>
          <p:cNvGrpSpPr/>
          <p:nvPr/>
        </p:nvGrpSpPr>
        <p:grpSpPr>
          <a:xfrm>
            <a:off x="1304475" y="2066125"/>
            <a:ext cx="341472" cy="335074"/>
            <a:chOff x="1329585" y="1989925"/>
            <a:chExt cx="341472" cy="335074"/>
          </a:xfrm>
        </p:grpSpPr>
        <p:sp>
          <p:nvSpPr>
            <p:cNvPr id="14307" name="Google Shape;14307;p8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0" name="Google Shape;14310;p86"/>
          <p:cNvGrpSpPr/>
          <p:nvPr/>
        </p:nvGrpSpPr>
        <p:grpSpPr>
          <a:xfrm>
            <a:off x="5566761" y="2066106"/>
            <a:ext cx="416649" cy="325597"/>
            <a:chOff x="5626763" y="2013829"/>
            <a:chExt cx="351722" cy="274788"/>
          </a:xfrm>
        </p:grpSpPr>
        <p:sp>
          <p:nvSpPr>
            <p:cNvPr id="14311" name="Google Shape;14311;p8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1" name="Google Shape;14321;p86"/>
          <p:cNvGrpSpPr/>
          <p:nvPr/>
        </p:nvGrpSpPr>
        <p:grpSpPr>
          <a:xfrm>
            <a:off x="7551495" y="2060077"/>
            <a:ext cx="276698" cy="333133"/>
            <a:chOff x="7576605" y="1983877"/>
            <a:chExt cx="276698" cy="333133"/>
          </a:xfrm>
        </p:grpSpPr>
        <p:sp>
          <p:nvSpPr>
            <p:cNvPr id="14322" name="Google Shape;14322;p8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4" name="Google Shape;14324;p86"/>
          <p:cNvGrpSpPr/>
          <p:nvPr/>
        </p:nvGrpSpPr>
        <p:grpSpPr>
          <a:xfrm>
            <a:off x="828458" y="2051738"/>
            <a:ext cx="337334" cy="353599"/>
            <a:chOff x="853568" y="1975538"/>
            <a:chExt cx="337334" cy="353599"/>
          </a:xfrm>
        </p:grpSpPr>
        <p:sp>
          <p:nvSpPr>
            <p:cNvPr id="14325" name="Google Shape;14325;p8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9" name="Google Shape;14329;p86"/>
          <p:cNvGrpSpPr/>
          <p:nvPr/>
        </p:nvGrpSpPr>
        <p:grpSpPr>
          <a:xfrm>
            <a:off x="2733192" y="2085828"/>
            <a:ext cx="327085" cy="277080"/>
            <a:chOff x="2770052" y="2009628"/>
            <a:chExt cx="327085" cy="277080"/>
          </a:xfrm>
        </p:grpSpPr>
        <p:sp>
          <p:nvSpPr>
            <p:cNvPr id="14330" name="Google Shape;14330;p8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2" name="Google Shape;14332;p86"/>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3" name="Google Shape;14333;p86"/>
          <p:cNvGrpSpPr/>
          <p:nvPr/>
        </p:nvGrpSpPr>
        <p:grpSpPr>
          <a:xfrm>
            <a:off x="4170289" y="2046804"/>
            <a:ext cx="344878" cy="343573"/>
            <a:chOff x="4195399" y="1970604"/>
            <a:chExt cx="344878" cy="343573"/>
          </a:xfrm>
        </p:grpSpPr>
        <p:sp>
          <p:nvSpPr>
            <p:cNvPr id="14334" name="Google Shape;14334;p8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8" name="Google Shape;14338;p86"/>
          <p:cNvGrpSpPr/>
          <p:nvPr/>
        </p:nvGrpSpPr>
        <p:grpSpPr>
          <a:xfrm>
            <a:off x="4649681" y="2053647"/>
            <a:ext cx="344528" cy="344114"/>
            <a:chOff x="4674791" y="1977447"/>
            <a:chExt cx="344528" cy="344114"/>
          </a:xfrm>
        </p:grpSpPr>
        <p:sp>
          <p:nvSpPr>
            <p:cNvPr id="14339" name="Google Shape;14339;p8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86"/>
          <p:cNvGrpSpPr/>
          <p:nvPr/>
        </p:nvGrpSpPr>
        <p:grpSpPr>
          <a:xfrm>
            <a:off x="6058700" y="1623497"/>
            <a:ext cx="382819" cy="310788"/>
            <a:chOff x="6083810" y="1547297"/>
            <a:chExt cx="382819" cy="310788"/>
          </a:xfrm>
        </p:grpSpPr>
        <p:sp>
          <p:nvSpPr>
            <p:cNvPr id="14366" name="Google Shape;14366;p8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86"/>
          <p:cNvGrpSpPr/>
          <p:nvPr/>
        </p:nvGrpSpPr>
        <p:grpSpPr>
          <a:xfrm>
            <a:off x="6533190" y="1614393"/>
            <a:ext cx="382788" cy="328613"/>
            <a:chOff x="6558300" y="1538193"/>
            <a:chExt cx="382788" cy="328613"/>
          </a:xfrm>
        </p:grpSpPr>
        <p:sp>
          <p:nvSpPr>
            <p:cNvPr id="14385" name="Google Shape;14385;p8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7" name="Google Shape;14387;p86"/>
          <p:cNvGrpSpPr/>
          <p:nvPr/>
        </p:nvGrpSpPr>
        <p:grpSpPr>
          <a:xfrm>
            <a:off x="5168892" y="1587497"/>
            <a:ext cx="259605" cy="346024"/>
            <a:chOff x="5194002" y="1511297"/>
            <a:chExt cx="259605" cy="346024"/>
          </a:xfrm>
        </p:grpSpPr>
        <p:sp>
          <p:nvSpPr>
            <p:cNvPr id="14388" name="Google Shape;14388;p8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2" name="Google Shape;14392;p86"/>
          <p:cNvGrpSpPr/>
          <p:nvPr/>
        </p:nvGrpSpPr>
        <p:grpSpPr>
          <a:xfrm>
            <a:off x="1369631" y="1588261"/>
            <a:ext cx="252444" cy="351722"/>
            <a:chOff x="1394741" y="1512061"/>
            <a:chExt cx="252444" cy="351722"/>
          </a:xfrm>
        </p:grpSpPr>
        <p:sp>
          <p:nvSpPr>
            <p:cNvPr id="14393" name="Google Shape;14393;p8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0" name="Google Shape;14410;p86"/>
          <p:cNvGrpSpPr/>
          <p:nvPr/>
        </p:nvGrpSpPr>
        <p:grpSpPr>
          <a:xfrm>
            <a:off x="829986" y="1580685"/>
            <a:ext cx="380910" cy="339594"/>
            <a:chOff x="855096" y="1504485"/>
            <a:chExt cx="380910" cy="339594"/>
          </a:xfrm>
        </p:grpSpPr>
        <p:sp>
          <p:nvSpPr>
            <p:cNvPr id="14411" name="Google Shape;14411;p8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86"/>
          <p:cNvGrpSpPr/>
          <p:nvPr/>
        </p:nvGrpSpPr>
        <p:grpSpPr>
          <a:xfrm>
            <a:off x="1794466" y="1587879"/>
            <a:ext cx="352103" cy="352103"/>
            <a:chOff x="1819576" y="1511679"/>
            <a:chExt cx="352103" cy="352103"/>
          </a:xfrm>
        </p:grpSpPr>
        <p:sp>
          <p:nvSpPr>
            <p:cNvPr id="14417" name="Google Shape;14417;p8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1" name="Google Shape;14421;p86"/>
          <p:cNvGrpSpPr/>
          <p:nvPr/>
        </p:nvGrpSpPr>
        <p:grpSpPr>
          <a:xfrm>
            <a:off x="5595987" y="1576961"/>
            <a:ext cx="371424" cy="355446"/>
            <a:chOff x="5621097" y="1500761"/>
            <a:chExt cx="371424" cy="355446"/>
          </a:xfrm>
        </p:grpSpPr>
        <p:sp>
          <p:nvSpPr>
            <p:cNvPr id="14422" name="Google Shape;14422;p8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4" name="Google Shape;14424;p86"/>
          <p:cNvGrpSpPr/>
          <p:nvPr/>
        </p:nvGrpSpPr>
        <p:grpSpPr>
          <a:xfrm>
            <a:off x="4645129" y="1617799"/>
            <a:ext cx="359679" cy="321833"/>
            <a:chOff x="4670239" y="1541599"/>
            <a:chExt cx="359679" cy="321833"/>
          </a:xfrm>
        </p:grpSpPr>
        <p:sp>
          <p:nvSpPr>
            <p:cNvPr id="14425" name="Google Shape;14425;p8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86"/>
          <p:cNvGrpSpPr/>
          <p:nvPr/>
        </p:nvGrpSpPr>
        <p:grpSpPr>
          <a:xfrm>
            <a:off x="4187319" y="1578585"/>
            <a:ext cx="321037" cy="353822"/>
            <a:chOff x="4212429" y="1502385"/>
            <a:chExt cx="321037" cy="353822"/>
          </a:xfrm>
        </p:grpSpPr>
        <p:sp>
          <p:nvSpPr>
            <p:cNvPr id="14431" name="Google Shape;14431;p8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86"/>
          <p:cNvGrpSpPr/>
          <p:nvPr/>
        </p:nvGrpSpPr>
        <p:grpSpPr>
          <a:xfrm>
            <a:off x="2277678" y="1582181"/>
            <a:ext cx="336188" cy="335425"/>
            <a:chOff x="2302788" y="1505981"/>
            <a:chExt cx="336188" cy="335425"/>
          </a:xfrm>
        </p:grpSpPr>
        <p:sp>
          <p:nvSpPr>
            <p:cNvPr id="14436" name="Google Shape;14436;p8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86"/>
          <p:cNvGrpSpPr/>
          <p:nvPr/>
        </p:nvGrpSpPr>
        <p:grpSpPr>
          <a:xfrm>
            <a:off x="2755191" y="1598096"/>
            <a:ext cx="333133" cy="321037"/>
            <a:chOff x="2780301" y="1521896"/>
            <a:chExt cx="333133" cy="321037"/>
          </a:xfrm>
        </p:grpSpPr>
        <p:sp>
          <p:nvSpPr>
            <p:cNvPr id="14454" name="Google Shape;14454;p8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86"/>
          <p:cNvGrpSpPr/>
          <p:nvPr/>
        </p:nvGrpSpPr>
        <p:grpSpPr>
          <a:xfrm>
            <a:off x="3291049" y="1591285"/>
            <a:ext cx="211892" cy="339594"/>
            <a:chOff x="3316159" y="1515085"/>
            <a:chExt cx="211892" cy="339594"/>
          </a:xfrm>
        </p:grpSpPr>
        <p:sp>
          <p:nvSpPr>
            <p:cNvPr id="14475" name="Google Shape;14475;p8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8" name="Google Shape;14478;p86"/>
            <p:cNvGrpSpPr/>
            <p:nvPr/>
          </p:nvGrpSpPr>
          <p:grpSpPr>
            <a:xfrm>
              <a:off x="3316159" y="1515085"/>
              <a:ext cx="211892" cy="339594"/>
              <a:chOff x="3316159" y="1515085"/>
              <a:chExt cx="211892" cy="339594"/>
            </a:xfrm>
          </p:grpSpPr>
          <p:sp>
            <p:nvSpPr>
              <p:cNvPr id="14479" name="Google Shape;14479;p8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85" name="Google Shape;14485;p86"/>
          <p:cNvGrpSpPr/>
          <p:nvPr/>
        </p:nvGrpSpPr>
        <p:grpSpPr>
          <a:xfrm>
            <a:off x="3691248" y="1620855"/>
            <a:ext cx="361971" cy="314958"/>
            <a:chOff x="3716358" y="1544655"/>
            <a:chExt cx="361971" cy="314958"/>
          </a:xfrm>
        </p:grpSpPr>
        <p:sp>
          <p:nvSpPr>
            <p:cNvPr id="14486" name="Google Shape;14486;p8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1" name="Google Shape;14491;p86"/>
            <p:cNvGrpSpPr/>
            <p:nvPr/>
          </p:nvGrpSpPr>
          <p:grpSpPr>
            <a:xfrm>
              <a:off x="3716358" y="1544655"/>
              <a:ext cx="361971" cy="314958"/>
              <a:chOff x="3716358" y="1544655"/>
              <a:chExt cx="361971" cy="314958"/>
            </a:xfrm>
          </p:grpSpPr>
          <p:sp>
            <p:nvSpPr>
              <p:cNvPr id="14492" name="Google Shape;14492;p8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97" name="Google Shape;14497;p86"/>
          <p:cNvGrpSpPr/>
          <p:nvPr/>
        </p:nvGrpSpPr>
        <p:grpSpPr>
          <a:xfrm>
            <a:off x="6986814" y="1633752"/>
            <a:ext cx="499533" cy="305136"/>
            <a:chOff x="7009649" y="1541981"/>
            <a:chExt cx="524940" cy="320655"/>
          </a:xfrm>
        </p:grpSpPr>
        <p:sp>
          <p:nvSpPr>
            <p:cNvPr id="14498" name="Google Shape;14498;p8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6" name="Google Shape;14506;p86"/>
          <p:cNvGrpSpPr/>
          <p:nvPr/>
        </p:nvGrpSpPr>
        <p:grpSpPr>
          <a:xfrm>
            <a:off x="8008924" y="1594309"/>
            <a:ext cx="282746" cy="340358"/>
            <a:chOff x="8034034" y="1518109"/>
            <a:chExt cx="282746" cy="340358"/>
          </a:xfrm>
        </p:grpSpPr>
        <p:sp>
          <p:nvSpPr>
            <p:cNvPr id="14507" name="Google Shape;14507;p8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1" name="Google Shape;14511;p86"/>
          <p:cNvGrpSpPr/>
          <p:nvPr/>
        </p:nvGrpSpPr>
        <p:grpSpPr>
          <a:xfrm>
            <a:off x="7557192" y="1576134"/>
            <a:ext cx="369133" cy="360411"/>
            <a:chOff x="7582302" y="1499934"/>
            <a:chExt cx="369133" cy="360411"/>
          </a:xfrm>
        </p:grpSpPr>
        <p:sp>
          <p:nvSpPr>
            <p:cNvPr id="14512" name="Google Shape;14512;p8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86"/>
          <p:cNvGrpSpPr/>
          <p:nvPr/>
        </p:nvGrpSpPr>
        <p:grpSpPr>
          <a:xfrm>
            <a:off x="6170979" y="3893352"/>
            <a:ext cx="346056" cy="345674"/>
            <a:chOff x="2238181" y="4120624"/>
            <a:chExt cx="346056" cy="345674"/>
          </a:xfrm>
        </p:grpSpPr>
        <p:grpSp>
          <p:nvGrpSpPr>
            <p:cNvPr id="14518" name="Google Shape;14518;p86"/>
            <p:cNvGrpSpPr/>
            <p:nvPr/>
          </p:nvGrpSpPr>
          <p:grpSpPr>
            <a:xfrm>
              <a:off x="2309209" y="4177423"/>
              <a:ext cx="204025" cy="232089"/>
              <a:chOff x="1512725" y="258500"/>
              <a:chExt cx="4570900" cy="5199625"/>
            </a:xfrm>
          </p:grpSpPr>
          <p:sp>
            <p:nvSpPr>
              <p:cNvPr id="14519" name="Google Shape;14519;p8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1" name="Google Shape;14521;p8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2" name="Google Shape;14522;p8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26"/>
        <p:cNvGrpSpPr/>
        <p:nvPr/>
      </p:nvGrpSpPr>
      <p:grpSpPr>
        <a:xfrm>
          <a:off x="0" y="0"/>
          <a:ext cx="0" cy="0"/>
          <a:chOff x="0" y="0"/>
          <a:chExt cx="0" cy="0"/>
        </a:xfrm>
      </p:grpSpPr>
      <p:pic>
        <p:nvPicPr>
          <p:cNvPr id="14527" name="Google Shape;14527;p8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grpSp>
        <p:nvGrpSpPr>
          <p:cNvPr id="2120" name="Google Shape;2120;p41"/>
          <p:cNvGrpSpPr/>
          <p:nvPr/>
        </p:nvGrpSpPr>
        <p:grpSpPr>
          <a:xfrm>
            <a:off x="7984800" y="1619125"/>
            <a:ext cx="217500" cy="297375"/>
            <a:chOff x="1029275" y="1000200"/>
            <a:chExt cx="217500" cy="297375"/>
          </a:xfrm>
        </p:grpSpPr>
        <p:sp>
          <p:nvSpPr>
            <p:cNvPr id="2121" name="Google Shape;2121;p41"/>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1"/>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41"/>
          <p:cNvSpPr/>
          <p:nvPr/>
        </p:nvSpPr>
        <p:spPr>
          <a:xfrm rot="10800000">
            <a:off x="7198550"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Box 8">
            <a:extLst>
              <a:ext uri="{FF2B5EF4-FFF2-40B4-BE49-F238E27FC236}">
                <a16:creationId xmlns:a16="http://schemas.microsoft.com/office/drawing/2014/main" id="{076F9496-9384-F121-D102-778C92F18C99}"/>
              </a:ext>
            </a:extLst>
          </p:cNvPr>
          <p:cNvSpPr txBox="1"/>
          <p:nvPr/>
        </p:nvSpPr>
        <p:spPr>
          <a:xfrm>
            <a:off x="706848" y="1533507"/>
            <a:ext cx="7462902" cy="2226250"/>
          </a:xfrm>
          <a:prstGeom prst="rect">
            <a:avLst/>
          </a:prstGeom>
          <a:noFill/>
        </p:spPr>
        <p:txBody>
          <a:bodyPr wrap="square">
            <a:spAutoFit/>
          </a:bodyPr>
          <a:lstStyle/>
          <a:p>
            <a:pPr lvl="0" algn="l" rtl="0">
              <a:spcBef>
                <a:spcPts val="0"/>
              </a:spcBef>
              <a:spcAft>
                <a:spcPts val="1600"/>
              </a:spcAft>
            </a:pPr>
            <a:r>
              <a:rPr lang="en-US" sz="1400">
                <a:solidFill>
                  <a:schemeClr val="dk1"/>
                </a:solidFill>
                <a:latin typeface="Cabin"/>
                <a:ea typeface="Cabin"/>
                <a:cs typeface="Cabin"/>
                <a:sym typeface="Cabin"/>
              </a:rPr>
              <a:t>Factory Method is a design pattern that provides an interface for object creation but allows subclasses to decide which specific class to instantiate.</a:t>
            </a:r>
            <a:endParaRPr lang="vi-VN">
              <a:solidFill>
                <a:schemeClr val="dk1"/>
              </a:solidFill>
              <a:latin typeface="Cabin"/>
              <a:ea typeface="Cabin"/>
              <a:cs typeface="Cabin"/>
              <a:sym typeface="Cabin"/>
            </a:endParaRPr>
          </a:p>
          <a:p>
            <a:pPr lvl="0" algn="l" rtl="0">
              <a:spcBef>
                <a:spcPts val="0"/>
              </a:spcBef>
              <a:spcAft>
                <a:spcPts val="1600"/>
              </a:spcAft>
            </a:pPr>
            <a:r>
              <a:rPr lang="vi-VN">
                <a:solidFill>
                  <a:schemeClr val="dk1"/>
                </a:solidFill>
                <a:latin typeface="Cabin"/>
                <a:ea typeface="Cabin"/>
                <a:cs typeface="Cabin"/>
                <a:sym typeface="Cabin"/>
              </a:rPr>
              <a:t>It structure:</a:t>
            </a:r>
          </a:p>
          <a:p>
            <a:pPr marL="574675" lvl="3" indent="-285750">
              <a:buFont typeface="Arial" panose="020B0604020202020204" pitchFamily="34" charset="0"/>
              <a:buChar char="•"/>
            </a:pPr>
            <a:r>
              <a:rPr lang="en-US" b="1">
                <a:solidFill>
                  <a:schemeClr val="dk1"/>
                </a:solidFill>
                <a:latin typeface="Cabin"/>
              </a:rPr>
              <a:t>Creator</a:t>
            </a:r>
            <a:r>
              <a:rPr lang="en-US">
                <a:solidFill>
                  <a:schemeClr val="dk1"/>
                </a:solidFill>
                <a:latin typeface="Cabin"/>
              </a:rPr>
              <a:t>: An interface or abstract class that defines the factory method.</a:t>
            </a:r>
          </a:p>
          <a:p>
            <a:pPr marL="574675" lvl="3" indent="-285750">
              <a:buFont typeface="Arial" panose="020B0604020202020204" pitchFamily="34" charset="0"/>
              <a:buChar char="•"/>
            </a:pPr>
            <a:r>
              <a:rPr lang="en-US" b="1">
                <a:solidFill>
                  <a:schemeClr val="dk1"/>
                </a:solidFill>
                <a:latin typeface="Cabin"/>
              </a:rPr>
              <a:t>Concrete Creator: </a:t>
            </a:r>
            <a:r>
              <a:rPr lang="en-US">
                <a:solidFill>
                  <a:schemeClr val="dk1"/>
                </a:solidFill>
                <a:latin typeface="Cabin"/>
              </a:rPr>
              <a:t>Implements the factory method to return a specific object.</a:t>
            </a:r>
          </a:p>
          <a:p>
            <a:pPr marL="574675" lvl="3" indent="-285750">
              <a:buFont typeface="Arial" panose="020B0604020202020204" pitchFamily="34" charset="0"/>
              <a:buChar char="•"/>
            </a:pPr>
            <a:r>
              <a:rPr lang="en-US" b="1">
                <a:solidFill>
                  <a:schemeClr val="dk1"/>
                </a:solidFill>
                <a:latin typeface="Cabin"/>
              </a:rPr>
              <a:t>Product</a:t>
            </a:r>
            <a:r>
              <a:rPr lang="en-US">
                <a:solidFill>
                  <a:schemeClr val="dk1"/>
                </a:solidFill>
                <a:latin typeface="Cabin"/>
              </a:rPr>
              <a:t>: An interface or abstract class for objects created by the factory.</a:t>
            </a:r>
          </a:p>
          <a:p>
            <a:pPr marL="574675" lvl="3" indent="-285750">
              <a:buFont typeface="Arial" panose="020B0604020202020204" pitchFamily="34" charset="0"/>
              <a:buChar char="•"/>
            </a:pPr>
            <a:r>
              <a:rPr lang="en-US" b="1">
                <a:solidFill>
                  <a:schemeClr val="dk1"/>
                </a:solidFill>
                <a:latin typeface="Cabin"/>
              </a:rPr>
              <a:t>Concrete Product</a:t>
            </a:r>
            <a:r>
              <a:rPr lang="en-US">
                <a:solidFill>
                  <a:schemeClr val="dk1"/>
                </a:solidFill>
                <a:latin typeface="Cabin"/>
              </a:rPr>
              <a:t>: Implements Product with specific logic.</a:t>
            </a:r>
          </a:p>
          <a:p>
            <a:pPr lvl="0" algn="l" rtl="0">
              <a:spcBef>
                <a:spcPts val="0"/>
              </a:spcBef>
              <a:spcAft>
                <a:spcPts val="1600"/>
              </a:spcAft>
            </a:pPr>
            <a:endParaRPr lang="vi-VN" sz="1400">
              <a:solidFill>
                <a:schemeClr val="dk1"/>
              </a:solidFill>
              <a:latin typeface="Cabin"/>
              <a:ea typeface="Cabin"/>
              <a:cs typeface="Cabin"/>
              <a:sym typeface="Cabin"/>
            </a:endParaRPr>
          </a:p>
        </p:txBody>
      </p:sp>
      <p:sp>
        <p:nvSpPr>
          <p:cNvPr id="6" name="Google Shape;2118;p41">
            <a:extLst>
              <a:ext uri="{FF2B5EF4-FFF2-40B4-BE49-F238E27FC236}">
                <a16:creationId xmlns:a16="http://schemas.microsoft.com/office/drawing/2014/main" id="{A88F6251-C582-BA94-7349-559F51AA8314}"/>
              </a:ext>
            </a:extLst>
          </p:cNvPr>
          <p:cNvSpPr txBox="1">
            <a:spLocks/>
          </p:cNvSpPr>
          <p:nvPr/>
        </p:nvSpPr>
        <p:spPr>
          <a:xfrm>
            <a:off x="3440966" y="463550"/>
            <a:ext cx="2579122" cy="2699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vi-VN" sz="1200">
                <a:latin typeface="Cabin"/>
                <a:ea typeface="Cabin"/>
                <a:cs typeface="Cabin"/>
                <a:sym typeface="Cabin"/>
              </a:rPr>
              <a:t>Factory method: Introduction</a:t>
            </a:r>
            <a:endParaRPr lang="vi-VN" sz="1200"/>
          </a:p>
        </p:txBody>
      </p:sp>
    </p:spTree>
    <p:extLst>
      <p:ext uri="{BB962C8B-B14F-4D97-AF65-F5344CB8AC3E}">
        <p14:creationId xmlns:p14="http://schemas.microsoft.com/office/powerpoint/2010/main" val="1362471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grpSp>
        <p:nvGrpSpPr>
          <p:cNvPr id="2120" name="Google Shape;2120;p41"/>
          <p:cNvGrpSpPr/>
          <p:nvPr/>
        </p:nvGrpSpPr>
        <p:grpSpPr>
          <a:xfrm>
            <a:off x="7984800" y="1619125"/>
            <a:ext cx="217500" cy="297375"/>
            <a:chOff x="1029275" y="1000200"/>
            <a:chExt cx="217500" cy="297375"/>
          </a:xfrm>
        </p:grpSpPr>
        <p:sp>
          <p:nvSpPr>
            <p:cNvPr id="2121" name="Google Shape;2121;p41"/>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1"/>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Picture 12">
            <a:extLst>
              <a:ext uri="{FF2B5EF4-FFF2-40B4-BE49-F238E27FC236}">
                <a16:creationId xmlns:a16="http://schemas.microsoft.com/office/drawing/2014/main" id="{95497746-B384-9154-EEDE-EB0F18ED9202}"/>
              </a:ext>
            </a:extLst>
          </p:cNvPr>
          <p:cNvPicPr>
            <a:picLocks noChangeAspect="1"/>
          </p:cNvPicPr>
          <p:nvPr/>
        </p:nvPicPr>
        <p:blipFill>
          <a:blip r:embed="rId3"/>
          <a:stretch>
            <a:fillRect/>
          </a:stretch>
        </p:blipFill>
        <p:spPr>
          <a:xfrm>
            <a:off x="590550" y="855620"/>
            <a:ext cx="2808060" cy="3835400"/>
          </a:xfrm>
          <a:prstGeom prst="rect">
            <a:avLst/>
          </a:prstGeom>
        </p:spPr>
      </p:pic>
      <p:sp>
        <p:nvSpPr>
          <p:cNvPr id="17" name="Google Shape;2118;p41">
            <a:extLst>
              <a:ext uri="{FF2B5EF4-FFF2-40B4-BE49-F238E27FC236}">
                <a16:creationId xmlns:a16="http://schemas.microsoft.com/office/drawing/2014/main" id="{EF4CB1EE-9242-14B1-DFCB-A9BA1412FC2B}"/>
              </a:ext>
            </a:extLst>
          </p:cNvPr>
          <p:cNvSpPr txBox="1">
            <a:spLocks noGrp="1"/>
          </p:cNvSpPr>
          <p:nvPr>
            <p:ph type="title"/>
          </p:nvPr>
        </p:nvSpPr>
        <p:spPr>
          <a:xfrm>
            <a:off x="3440966" y="463550"/>
            <a:ext cx="2579122" cy="26995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1200">
                <a:solidFill>
                  <a:schemeClr val="dk1"/>
                </a:solidFill>
                <a:latin typeface="Cabin"/>
                <a:ea typeface="Cabin"/>
                <a:cs typeface="Cabin"/>
                <a:sym typeface="Cabin"/>
              </a:rPr>
              <a:t>Factory method: Pseudo  code</a:t>
            </a:r>
            <a:endParaRPr sz="1200"/>
          </a:p>
        </p:txBody>
      </p:sp>
      <p:sp>
        <p:nvSpPr>
          <p:cNvPr id="19" name="Rectangle 18">
            <a:extLst>
              <a:ext uri="{FF2B5EF4-FFF2-40B4-BE49-F238E27FC236}">
                <a16:creationId xmlns:a16="http://schemas.microsoft.com/office/drawing/2014/main" id="{BBDBACC5-5F10-5E72-CA0E-25085E5EC817}"/>
              </a:ext>
            </a:extLst>
          </p:cNvPr>
          <p:cNvSpPr/>
          <p:nvPr/>
        </p:nvSpPr>
        <p:spPr>
          <a:xfrm>
            <a:off x="590550" y="847642"/>
            <a:ext cx="1085850" cy="328654"/>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0F619B5-14CA-48D4-2BDB-6CAB8CE159D9}"/>
              </a:ext>
            </a:extLst>
          </p:cNvPr>
          <p:cNvSpPr/>
          <p:nvPr/>
        </p:nvSpPr>
        <p:spPr>
          <a:xfrm>
            <a:off x="590550" y="2538446"/>
            <a:ext cx="1771650" cy="268254"/>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D2C6E16-03A1-2B4D-D8C5-5C0AF1A9A133}"/>
              </a:ext>
            </a:extLst>
          </p:cNvPr>
          <p:cNvSpPr/>
          <p:nvPr/>
        </p:nvSpPr>
        <p:spPr>
          <a:xfrm>
            <a:off x="635000" y="3614733"/>
            <a:ext cx="1771650" cy="268254"/>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7370465D-6744-D133-12B0-E9C191650D51}"/>
              </a:ext>
            </a:extLst>
          </p:cNvPr>
          <p:cNvSpPr/>
          <p:nvPr/>
        </p:nvSpPr>
        <p:spPr>
          <a:xfrm>
            <a:off x="635000" y="4258490"/>
            <a:ext cx="1771650" cy="268254"/>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id="{3E01ECCA-B3E9-362F-E1A9-DF4AEB0E7A9F}"/>
              </a:ext>
            </a:extLst>
          </p:cNvPr>
          <p:cNvCxnSpPr>
            <a:stCxn id="19" idx="3"/>
          </p:cNvCxnSpPr>
          <p:nvPr/>
        </p:nvCxnSpPr>
        <p:spPr>
          <a:xfrm>
            <a:off x="1676400" y="1011969"/>
            <a:ext cx="4216400" cy="28822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2DF7506-DAB5-767A-3CC6-E3DA7798600D}"/>
              </a:ext>
            </a:extLst>
          </p:cNvPr>
          <p:cNvCxnSpPr>
            <a:cxnSpLocks/>
            <a:endCxn id="2126" idx="1"/>
          </p:cNvCxnSpPr>
          <p:nvPr/>
        </p:nvCxnSpPr>
        <p:spPr>
          <a:xfrm flipV="1">
            <a:off x="2362200" y="2379908"/>
            <a:ext cx="3324477" cy="29266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13" name="Straight Arrow Connector 2112">
            <a:extLst>
              <a:ext uri="{FF2B5EF4-FFF2-40B4-BE49-F238E27FC236}">
                <a16:creationId xmlns:a16="http://schemas.microsoft.com/office/drawing/2014/main" id="{9CCDE37C-4FC5-7149-EB27-597E88B28DAB}"/>
              </a:ext>
            </a:extLst>
          </p:cNvPr>
          <p:cNvCxnSpPr>
            <a:cxnSpLocks/>
          </p:cNvCxnSpPr>
          <p:nvPr/>
        </p:nvCxnSpPr>
        <p:spPr>
          <a:xfrm flipV="1">
            <a:off x="2406650" y="3395760"/>
            <a:ext cx="3167970" cy="23128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14" name="Straight Arrow Connector 2113">
            <a:extLst>
              <a:ext uri="{FF2B5EF4-FFF2-40B4-BE49-F238E27FC236}">
                <a16:creationId xmlns:a16="http://schemas.microsoft.com/office/drawing/2014/main" id="{C4BCCC31-FA72-405F-EE7D-2B3E8CA39B31}"/>
              </a:ext>
            </a:extLst>
          </p:cNvPr>
          <p:cNvCxnSpPr>
            <a:cxnSpLocks/>
          </p:cNvCxnSpPr>
          <p:nvPr/>
        </p:nvCxnSpPr>
        <p:spPr>
          <a:xfrm flipV="1">
            <a:off x="2406650" y="3511402"/>
            <a:ext cx="3167970" cy="75944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15" name="TextBox 2114">
            <a:extLst>
              <a:ext uri="{FF2B5EF4-FFF2-40B4-BE49-F238E27FC236}">
                <a16:creationId xmlns:a16="http://schemas.microsoft.com/office/drawing/2014/main" id="{91DC63A2-F897-1246-4904-A462854ABAEF}"/>
              </a:ext>
            </a:extLst>
          </p:cNvPr>
          <p:cNvSpPr txBox="1"/>
          <p:nvPr/>
        </p:nvSpPr>
        <p:spPr>
          <a:xfrm>
            <a:off x="5574620" y="1064991"/>
            <a:ext cx="2808060" cy="738664"/>
          </a:xfrm>
          <a:prstGeom prst="rect">
            <a:avLst/>
          </a:prstGeom>
          <a:noFill/>
        </p:spPr>
        <p:txBody>
          <a:bodyPr wrap="square" rtlCol="0">
            <a:spAutoFit/>
          </a:bodyPr>
          <a:lstStyle/>
          <a:p>
            <a:pPr marL="288925" lvl="3"/>
            <a:r>
              <a:rPr lang="en-US" b="1">
                <a:solidFill>
                  <a:schemeClr val="dk1"/>
                </a:solidFill>
                <a:latin typeface="Cabin"/>
              </a:rPr>
              <a:t>Product</a:t>
            </a:r>
            <a:r>
              <a:rPr lang="en-US">
                <a:solidFill>
                  <a:schemeClr val="dk1"/>
                </a:solidFill>
                <a:latin typeface="Cabin"/>
              </a:rPr>
              <a:t>: An interface or abstract class for objects created by the factory.</a:t>
            </a:r>
          </a:p>
        </p:txBody>
      </p:sp>
      <p:sp>
        <p:nvSpPr>
          <p:cNvPr id="2124" name="TextBox 2123">
            <a:extLst>
              <a:ext uri="{FF2B5EF4-FFF2-40B4-BE49-F238E27FC236}">
                <a16:creationId xmlns:a16="http://schemas.microsoft.com/office/drawing/2014/main" id="{39C16C7F-88F1-CA38-F37F-D24E34F01D0C}"/>
              </a:ext>
            </a:extLst>
          </p:cNvPr>
          <p:cNvSpPr txBox="1"/>
          <p:nvPr/>
        </p:nvSpPr>
        <p:spPr>
          <a:xfrm>
            <a:off x="5324248" y="3100165"/>
            <a:ext cx="2943452" cy="738664"/>
          </a:xfrm>
          <a:prstGeom prst="rect">
            <a:avLst/>
          </a:prstGeom>
          <a:noFill/>
        </p:spPr>
        <p:txBody>
          <a:bodyPr wrap="square">
            <a:spAutoFit/>
          </a:bodyPr>
          <a:lstStyle/>
          <a:p>
            <a:pPr marL="288925" lvl="3"/>
            <a:r>
              <a:rPr lang="en-US" b="1">
                <a:solidFill>
                  <a:schemeClr val="dk1"/>
                </a:solidFill>
                <a:latin typeface="Cabin"/>
              </a:rPr>
              <a:t>Concrete Creator: </a:t>
            </a:r>
            <a:r>
              <a:rPr lang="en-US">
                <a:solidFill>
                  <a:schemeClr val="dk1"/>
                </a:solidFill>
                <a:latin typeface="Cabin"/>
              </a:rPr>
              <a:t>Implements </a:t>
            </a:r>
            <a:r>
              <a:rPr lang="en-US" b="1">
                <a:solidFill>
                  <a:schemeClr val="dk1"/>
                </a:solidFill>
                <a:latin typeface="Cabin"/>
              </a:rPr>
              <a:t>the factory method </a:t>
            </a:r>
            <a:r>
              <a:rPr lang="en-US">
                <a:solidFill>
                  <a:schemeClr val="dk1"/>
                </a:solidFill>
                <a:latin typeface="Cabin"/>
              </a:rPr>
              <a:t>to return a specific object.</a:t>
            </a:r>
          </a:p>
        </p:txBody>
      </p:sp>
      <p:sp>
        <p:nvSpPr>
          <p:cNvPr id="2126" name="TextBox 2125">
            <a:extLst>
              <a:ext uri="{FF2B5EF4-FFF2-40B4-BE49-F238E27FC236}">
                <a16:creationId xmlns:a16="http://schemas.microsoft.com/office/drawing/2014/main" id="{E598ED09-D81E-CE03-E3BC-8F1A577C4FC7}"/>
              </a:ext>
            </a:extLst>
          </p:cNvPr>
          <p:cNvSpPr txBox="1"/>
          <p:nvPr/>
        </p:nvSpPr>
        <p:spPr>
          <a:xfrm>
            <a:off x="5686677" y="2010576"/>
            <a:ext cx="2483073" cy="738664"/>
          </a:xfrm>
          <a:prstGeom prst="rect">
            <a:avLst/>
          </a:prstGeom>
          <a:noFill/>
        </p:spPr>
        <p:txBody>
          <a:bodyPr wrap="square">
            <a:spAutoFit/>
          </a:bodyPr>
          <a:lstStyle/>
          <a:p>
            <a:pPr marL="288925" lvl="3"/>
            <a:r>
              <a:rPr lang="en-US" b="1">
                <a:solidFill>
                  <a:schemeClr val="dk1"/>
                </a:solidFill>
                <a:latin typeface="Cabin"/>
              </a:rPr>
              <a:t>Creator</a:t>
            </a:r>
            <a:r>
              <a:rPr lang="en-US">
                <a:solidFill>
                  <a:schemeClr val="dk1"/>
                </a:solidFill>
                <a:latin typeface="Cabin"/>
              </a:rPr>
              <a:t>: An interface or abstract class that defines the factory method.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58"/>
        <p:cNvGrpSpPr/>
        <p:nvPr/>
      </p:nvGrpSpPr>
      <p:grpSpPr>
        <a:xfrm>
          <a:off x="0" y="0"/>
          <a:ext cx="0" cy="0"/>
          <a:chOff x="0" y="0"/>
          <a:chExt cx="0" cy="0"/>
        </a:xfrm>
      </p:grpSpPr>
      <p:grpSp>
        <p:nvGrpSpPr>
          <p:cNvPr id="2166" name="Google Shape;2166;p43"/>
          <p:cNvGrpSpPr/>
          <p:nvPr/>
        </p:nvGrpSpPr>
        <p:grpSpPr>
          <a:xfrm>
            <a:off x="797413" y="4115800"/>
            <a:ext cx="326725" cy="297375"/>
            <a:chOff x="7885800" y="4081350"/>
            <a:chExt cx="326725" cy="297375"/>
          </a:xfrm>
        </p:grpSpPr>
        <p:grpSp>
          <p:nvGrpSpPr>
            <p:cNvPr id="2167" name="Google Shape;2167;p43"/>
            <p:cNvGrpSpPr/>
            <p:nvPr/>
          </p:nvGrpSpPr>
          <p:grpSpPr>
            <a:xfrm>
              <a:off x="7885800" y="4081350"/>
              <a:ext cx="217500" cy="297375"/>
              <a:chOff x="7885800" y="4081350"/>
              <a:chExt cx="217500" cy="297375"/>
            </a:xfrm>
          </p:grpSpPr>
          <p:sp>
            <p:nvSpPr>
              <p:cNvPr id="2168" name="Google Shape;2168;p43"/>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0" name="Google Shape;2170;p43"/>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118;p41">
            <a:extLst>
              <a:ext uri="{FF2B5EF4-FFF2-40B4-BE49-F238E27FC236}">
                <a16:creationId xmlns:a16="http://schemas.microsoft.com/office/drawing/2014/main" id="{93B6097E-61ED-91F2-9B68-CE2CAC15E8CC}"/>
              </a:ext>
            </a:extLst>
          </p:cNvPr>
          <p:cNvSpPr txBox="1">
            <a:spLocks/>
          </p:cNvSpPr>
          <p:nvPr/>
        </p:nvSpPr>
        <p:spPr>
          <a:xfrm>
            <a:off x="3440966" y="463550"/>
            <a:ext cx="2579122" cy="2699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pPr algn="l"/>
            <a:r>
              <a:rPr lang="vi-VN" sz="1200">
                <a:latin typeface="Cabin"/>
                <a:ea typeface="Cabin"/>
                <a:cs typeface="Cabin"/>
                <a:sym typeface="Cabin"/>
              </a:rPr>
              <a:t>Factory method: </a:t>
            </a:r>
            <a:r>
              <a:rPr lang="en-US" sz="1200">
                <a:latin typeface="Cabin"/>
                <a:ea typeface="Cabin"/>
                <a:cs typeface="Cabin"/>
                <a:sym typeface="Cabin"/>
              </a:rPr>
              <a:t>Demo</a:t>
            </a:r>
            <a:endParaRPr lang="vi-VN" sz="1200"/>
          </a:p>
        </p:txBody>
      </p:sp>
      <p:sp>
        <p:nvSpPr>
          <p:cNvPr id="15" name="Google Shape;2101;p40">
            <a:extLst>
              <a:ext uri="{FF2B5EF4-FFF2-40B4-BE49-F238E27FC236}">
                <a16:creationId xmlns:a16="http://schemas.microsoft.com/office/drawing/2014/main" id="{B3B14ADB-FA79-8601-8DC5-1F24C03EFC83}"/>
              </a:ext>
            </a:extLst>
          </p:cNvPr>
          <p:cNvSpPr txBox="1">
            <a:spLocks noGrp="1"/>
          </p:cNvSpPr>
          <p:nvPr>
            <p:ph type="title"/>
          </p:nvPr>
        </p:nvSpPr>
        <p:spPr>
          <a:xfrm>
            <a:off x="1610798" y="2312800"/>
            <a:ext cx="5795403"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DEMO</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93"/>
        <p:cNvGrpSpPr/>
        <p:nvPr/>
      </p:nvGrpSpPr>
      <p:grpSpPr>
        <a:xfrm>
          <a:off x="0" y="0"/>
          <a:ext cx="0" cy="0"/>
          <a:chOff x="0" y="0"/>
          <a:chExt cx="0" cy="0"/>
        </a:xfrm>
      </p:grpSpPr>
      <p:sp>
        <p:nvSpPr>
          <p:cNvPr id="2194" name="Google Shape;2194;p44"/>
          <p:cNvSpPr txBox="1">
            <a:spLocks noGrp="1"/>
          </p:cNvSpPr>
          <p:nvPr>
            <p:ph type="title"/>
          </p:nvPr>
        </p:nvSpPr>
        <p:spPr>
          <a:xfrm>
            <a:off x="715100" y="2636825"/>
            <a:ext cx="567955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Abstract factory</a:t>
            </a:r>
            <a:endParaRPr/>
          </a:p>
        </p:txBody>
      </p:sp>
      <p:sp>
        <p:nvSpPr>
          <p:cNvPr id="2195" name="Google Shape;2195;p44"/>
          <p:cNvSpPr txBox="1">
            <a:spLocks noGrp="1"/>
          </p:cNvSpPr>
          <p:nvPr>
            <p:ph type="title" idx="2"/>
          </p:nvPr>
        </p:nvSpPr>
        <p:spPr>
          <a:xfrm>
            <a:off x="715100" y="1390437"/>
            <a:ext cx="1184100" cy="109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196" name="Google Shape;2196;p44"/>
          <p:cNvSpPr txBox="1">
            <a:spLocks noGrp="1"/>
          </p:cNvSpPr>
          <p:nvPr>
            <p:ph type="subTitle" idx="1"/>
          </p:nvPr>
        </p:nvSpPr>
        <p:spPr>
          <a:xfrm>
            <a:off x="715100" y="3587075"/>
            <a:ext cx="4802700" cy="41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2197" name="Google Shape;2197;p44"/>
          <p:cNvGrpSpPr/>
          <p:nvPr/>
        </p:nvGrpSpPr>
        <p:grpSpPr>
          <a:xfrm>
            <a:off x="6394650" y="1183121"/>
            <a:ext cx="287400" cy="416825"/>
            <a:chOff x="6776150" y="1830321"/>
            <a:chExt cx="287400" cy="416825"/>
          </a:xfrm>
        </p:grpSpPr>
        <p:sp>
          <p:nvSpPr>
            <p:cNvPr id="2198" name="Google Shape;2198;p44"/>
            <p:cNvSpPr/>
            <p:nvPr/>
          </p:nvSpPr>
          <p:spPr>
            <a:xfrm rot="10800000">
              <a:off x="6857925" y="21232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4"/>
            <p:cNvSpPr/>
            <p:nvPr/>
          </p:nvSpPr>
          <p:spPr>
            <a:xfrm rot="10800000">
              <a:off x="6776150" y="1891581"/>
              <a:ext cx="287400" cy="287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4"/>
            <p:cNvSpPr/>
            <p:nvPr/>
          </p:nvSpPr>
          <p:spPr>
            <a:xfrm rot="10800000">
              <a:off x="6857900" y="1830321"/>
              <a:ext cx="123900" cy="1239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44"/>
          <p:cNvGrpSpPr/>
          <p:nvPr/>
        </p:nvGrpSpPr>
        <p:grpSpPr>
          <a:xfrm>
            <a:off x="7913875" y="3530033"/>
            <a:ext cx="287400" cy="540725"/>
            <a:chOff x="7498300" y="1830321"/>
            <a:chExt cx="287400" cy="540725"/>
          </a:xfrm>
        </p:grpSpPr>
        <p:sp>
          <p:nvSpPr>
            <p:cNvPr id="2202" name="Google Shape;2202;p44"/>
            <p:cNvSpPr/>
            <p:nvPr/>
          </p:nvSpPr>
          <p:spPr>
            <a:xfrm rot="10800000">
              <a:off x="7580075" y="22471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4"/>
            <p:cNvSpPr/>
            <p:nvPr/>
          </p:nvSpPr>
          <p:spPr>
            <a:xfrm rot="10800000">
              <a:off x="7498300" y="1891581"/>
              <a:ext cx="287400" cy="287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4"/>
            <p:cNvSpPr/>
            <p:nvPr/>
          </p:nvSpPr>
          <p:spPr>
            <a:xfrm rot="10800000">
              <a:off x="7580050" y="1830321"/>
              <a:ext cx="123900" cy="1239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5" name="Google Shape;2205;p44"/>
          <p:cNvSpPr/>
          <p:nvPr/>
        </p:nvSpPr>
        <p:spPr>
          <a:xfrm rot="10800000">
            <a:off x="2293500" y="13972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6" name="Google Shape;2206;p44"/>
          <p:cNvGrpSpPr/>
          <p:nvPr/>
        </p:nvGrpSpPr>
        <p:grpSpPr>
          <a:xfrm>
            <a:off x="4973300" y="2040900"/>
            <a:ext cx="217500" cy="297375"/>
            <a:chOff x="1029275" y="1000200"/>
            <a:chExt cx="217500" cy="297375"/>
          </a:xfrm>
        </p:grpSpPr>
        <p:sp>
          <p:nvSpPr>
            <p:cNvPr id="2207" name="Google Shape;2207;p44"/>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4"/>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 name="Google Shape;2209;p44"/>
          <p:cNvGrpSpPr/>
          <p:nvPr/>
        </p:nvGrpSpPr>
        <p:grpSpPr>
          <a:xfrm>
            <a:off x="5935788" y="2823825"/>
            <a:ext cx="326725" cy="297375"/>
            <a:chOff x="7885800" y="4081350"/>
            <a:chExt cx="326725" cy="297375"/>
          </a:xfrm>
        </p:grpSpPr>
        <p:grpSp>
          <p:nvGrpSpPr>
            <p:cNvPr id="2210" name="Google Shape;2210;p44"/>
            <p:cNvGrpSpPr/>
            <p:nvPr/>
          </p:nvGrpSpPr>
          <p:grpSpPr>
            <a:xfrm>
              <a:off x="7885800" y="4081350"/>
              <a:ext cx="217500" cy="297375"/>
              <a:chOff x="7885800" y="4081350"/>
              <a:chExt cx="217500" cy="297375"/>
            </a:xfrm>
          </p:grpSpPr>
          <p:sp>
            <p:nvSpPr>
              <p:cNvPr id="2211" name="Google Shape;2211;p44"/>
              <p:cNvSpPr/>
              <p:nvPr/>
            </p:nvSpPr>
            <p:spPr>
              <a:xfrm>
                <a:off x="7885800" y="4081350"/>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4"/>
              <p:cNvSpPr/>
              <p:nvPr/>
            </p:nvSpPr>
            <p:spPr>
              <a:xfrm>
                <a:off x="7918350" y="4226325"/>
                <a:ext cx="152400" cy="1524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3" name="Google Shape;2213;p44"/>
            <p:cNvSpPr/>
            <p:nvPr/>
          </p:nvSpPr>
          <p:spPr>
            <a:xfrm rot="10800000">
              <a:off x="8133325" y="4226325"/>
              <a:ext cx="79200" cy="792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 name="Google Shape;2214;p44"/>
          <p:cNvGrpSpPr/>
          <p:nvPr/>
        </p:nvGrpSpPr>
        <p:grpSpPr>
          <a:xfrm>
            <a:off x="7385588" y="2205983"/>
            <a:ext cx="123925" cy="416825"/>
            <a:chOff x="6857900" y="1830321"/>
            <a:chExt cx="123925" cy="416825"/>
          </a:xfrm>
        </p:grpSpPr>
        <p:sp>
          <p:nvSpPr>
            <p:cNvPr id="2215" name="Google Shape;2215;p44"/>
            <p:cNvSpPr/>
            <p:nvPr/>
          </p:nvSpPr>
          <p:spPr>
            <a:xfrm rot="10800000">
              <a:off x="6857925" y="212324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4"/>
            <p:cNvSpPr/>
            <p:nvPr/>
          </p:nvSpPr>
          <p:spPr>
            <a:xfrm rot="10800000">
              <a:off x="6857900" y="1830321"/>
              <a:ext cx="123900" cy="1239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grpSp>
        <p:nvGrpSpPr>
          <p:cNvPr id="2120" name="Google Shape;2120;p41"/>
          <p:cNvGrpSpPr/>
          <p:nvPr/>
        </p:nvGrpSpPr>
        <p:grpSpPr>
          <a:xfrm>
            <a:off x="7984800" y="1619125"/>
            <a:ext cx="217500" cy="297375"/>
            <a:chOff x="1029275" y="1000200"/>
            <a:chExt cx="217500" cy="297375"/>
          </a:xfrm>
        </p:grpSpPr>
        <p:sp>
          <p:nvSpPr>
            <p:cNvPr id="2121" name="Google Shape;2121;p41"/>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1"/>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41"/>
          <p:cNvSpPr/>
          <p:nvPr/>
        </p:nvSpPr>
        <p:spPr>
          <a:xfrm rot="10800000">
            <a:off x="7198550"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Box 8">
            <a:extLst>
              <a:ext uri="{FF2B5EF4-FFF2-40B4-BE49-F238E27FC236}">
                <a16:creationId xmlns:a16="http://schemas.microsoft.com/office/drawing/2014/main" id="{076F9496-9384-F121-D102-778C92F18C99}"/>
              </a:ext>
            </a:extLst>
          </p:cNvPr>
          <p:cNvSpPr txBox="1"/>
          <p:nvPr/>
        </p:nvSpPr>
        <p:spPr>
          <a:xfrm>
            <a:off x="739398" y="1104882"/>
            <a:ext cx="7462902" cy="2657138"/>
          </a:xfrm>
          <a:prstGeom prst="rect">
            <a:avLst/>
          </a:prstGeom>
          <a:noFill/>
        </p:spPr>
        <p:txBody>
          <a:bodyPr wrap="square">
            <a:spAutoFit/>
          </a:bodyPr>
          <a:lstStyle/>
          <a:p>
            <a:pPr>
              <a:spcAft>
                <a:spcPts val="1600"/>
              </a:spcAft>
            </a:pPr>
            <a:r>
              <a:rPr lang="en-US">
                <a:solidFill>
                  <a:schemeClr val="dk1"/>
                </a:solidFill>
                <a:latin typeface="Cabin"/>
              </a:rPr>
              <a:t>Abstract Factory is a design pattern that provides an interface for creating families of related or dependent objects without specifying their concrete classes.</a:t>
            </a:r>
          </a:p>
          <a:p>
            <a:pPr>
              <a:spcAft>
                <a:spcPts val="1600"/>
              </a:spcAft>
            </a:pPr>
            <a:r>
              <a:rPr lang="en-US">
                <a:solidFill>
                  <a:schemeClr val="dk1"/>
                </a:solidFill>
                <a:latin typeface="Cabin"/>
              </a:rPr>
              <a:t>Abstract Factory is an interface for creating families of related objects without specifying their concrete classes.</a:t>
            </a:r>
          </a:p>
          <a:p>
            <a:r>
              <a:rPr lang="en-US">
                <a:solidFill>
                  <a:schemeClr val="dk1"/>
                </a:solidFill>
                <a:latin typeface="Cabin"/>
              </a:rPr>
              <a:t>Structure</a:t>
            </a:r>
          </a:p>
          <a:p>
            <a:pPr marL="800100" indent="-285750">
              <a:buFont typeface="Arial" panose="020B0604020202020204" pitchFamily="34" charset="0"/>
              <a:buChar char="•"/>
            </a:pPr>
            <a:r>
              <a:rPr lang="en-US" b="1">
                <a:solidFill>
                  <a:schemeClr val="dk1"/>
                </a:solidFill>
                <a:latin typeface="Cabin"/>
              </a:rPr>
              <a:t>Abstract Factory</a:t>
            </a:r>
            <a:r>
              <a:rPr lang="en-US">
                <a:solidFill>
                  <a:schemeClr val="dk1"/>
                </a:solidFill>
                <a:latin typeface="Cabin"/>
              </a:rPr>
              <a:t>: Defines methods to create related objects.</a:t>
            </a:r>
          </a:p>
          <a:p>
            <a:pPr marL="800100" indent="-285750">
              <a:buFont typeface="Arial" panose="020B0604020202020204" pitchFamily="34" charset="0"/>
              <a:buChar char="•"/>
            </a:pPr>
            <a:r>
              <a:rPr lang="en-US" b="1">
                <a:solidFill>
                  <a:schemeClr val="dk1"/>
                </a:solidFill>
                <a:latin typeface="Cabin"/>
              </a:rPr>
              <a:t>Concrete Factory</a:t>
            </a:r>
            <a:r>
              <a:rPr lang="en-US">
                <a:solidFill>
                  <a:schemeClr val="dk1"/>
                </a:solidFill>
                <a:latin typeface="Cabin"/>
              </a:rPr>
              <a:t>: Implements the Abstract Factory interface.</a:t>
            </a:r>
          </a:p>
          <a:p>
            <a:pPr marL="800100" indent="-285750">
              <a:buFont typeface="Arial" panose="020B0604020202020204" pitchFamily="34" charset="0"/>
              <a:buChar char="•"/>
            </a:pPr>
            <a:r>
              <a:rPr lang="en-US" b="1">
                <a:solidFill>
                  <a:schemeClr val="dk1"/>
                </a:solidFill>
                <a:latin typeface="Cabin"/>
              </a:rPr>
              <a:t>Abstract Product</a:t>
            </a:r>
            <a:r>
              <a:rPr lang="en-US">
                <a:solidFill>
                  <a:schemeClr val="dk1"/>
                </a:solidFill>
                <a:latin typeface="Cabin"/>
              </a:rPr>
              <a:t>: A common interface for products.</a:t>
            </a:r>
          </a:p>
          <a:p>
            <a:pPr marL="800100" indent="-285750">
              <a:buFont typeface="Arial" panose="020B0604020202020204" pitchFamily="34" charset="0"/>
              <a:buChar char="•"/>
            </a:pPr>
            <a:r>
              <a:rPr lang="en-US" b="1">
                <a:solidFill>
                  <a:schemeClr val="dk1"/>
                </a:solidFill>
                <a:latin typeface="Cabin"/>
              </a:rPr>
              <a:t>Concrete Product</a:t>
            </a:r>
            <a:r>
              <a:rPr lang="en-US">
                <a:solidFill>
                  <a:schemeClr val="dk1"/>
                </a:solidFill>
                <a:latin typeface="Cabin"/>
              </a:rPr>
              <a:t>: Implements the Abstract Product interface.</a:t>
            </a:r>
          </a:p>
          <a:p>
            <a:endParaRPr lang="en-US"/>
          </a:p>
        </p:txBody>
      </p:sp>
      <p:sp>
        <p:nvSpPr>
          <p:cNvPr id="6" name="Google Shape;2118;p41">
            <a:extLst>
              <a:ext uri="{FF2B5EF4-FFF2-40B4-BE49-F238E27FC236}">
                <a16:creationId xmlns:a16="http://schemas.microsoft.com/office/drawing/2014/main" id="{A88F6251-C582-BA94-7349-559F51AA8314}"/>
              </a:ext>
            </a:extLst>
          </p:cNvPr>
          <p:cNvSpPr txBox="1">
            <a:spLocks/>
          </p:cNvSpPr>
          <p:nvPr/>
        </p:nvSpPr>
        <p:spPr>
          <a:xfrm>
            <a:off x="3440966" y="463550"/>
            <a:ext cx="2579122" cy="2699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sz="1200">
                <a:latin typeface="Cabin"/>
                <a:ea typeface="Cabin"/>
                <a:cs typeface="Cabin"/>
                <a:sym typeface="Cabin"/>
              </a:rPr>
              <a:t>Abstract f</a:t>
            </a:r>
            <a:r>
              <a:rPr lang="vi-VN" sz="1200">
                <a:latin typeface="Cabin"/>
                <a:ea typeface="Cabin"/>
                <a:cs typeface="Cabin"/>
                <a:sym typeface="Cabin"/>
              </a:rPr>
              <a:t>actory: Introduction</a:t>
            </a:r>
            <a:endParaRPr lang="vi-VN" sz="1200"/>
          </a:p>
        </p:txBody>
      </p:sp>
    </p:spTree>
    <p:extLst>
      <p:ext uri="{BB962C8B-B14F-4D97-AF65-F5344CB8AC3E}">
        <p14:creationId xmlns:p14="http://schemas.microsoft.com/office/powerpoint/2010/main" val="803863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grpSp>
        <p:nvGrpSpPr>
          <p:cNvPr id="2120" name="Google Shape;2120;p41"/>
          <p:cNvGrpSpPr/>
          <p:nvPr/>
        </p:nvGrpSpPr>
        <p:grpSpPr>
          <a:xfrm>
            <a:off x="7984800" y="1619125"/>
            <a:ext cx="217500" cy="297375"/>
            <a:chOff x="1029275" y="1000200"/>
            <a:chExt cx="217500" cy="297375"/>
          </a:xfrm>
        </p:grpSpPr>
        <p:sp>
          <p:nvSpPr>
            <p:cNvPr id="2121" name="Google Shape;2121;p41"/>
            <p:cNvSpPr/>
            <p:nvPr/>
          </p:nvSpPr>
          <p:spPr>
            <a:xfrm rot="10800000">
              <a:off x="1029275" y="1080075"/>
              <a:ext cx="217500" cy="2175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1"/>
            <p:cNvSpPr/>
            <p:nvPr/>
          </p:nvSpPr>
          <p:spPr>
            <a:xfrm rot="10800000">
              <a:off x="1061825" y="1000200"/>
              <a:ext cx="152400" cy="152400"/>
            </a:xfrm>
            <a:prstGeom prst="diamond">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41"/>
          <p:cNvSpPr/>
          <p:nvPr/>
        </p:nvSpPr>
        <p:spPr>
          <a:xfrm rot="10800000">
            <a:off x="7198550" y="1176296"/>
            <a:ext cx="123900" cy="1239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18;p41">
            <a:extLst>
              <a:ext uri="{FF2B5EF4-FFF2-40B4-BE49-F238E27FC236}">
                <a16:creationId xmlns:a16="http://schemas.microsoft.com/office/drawing/2014/main" id="{A88F6251-C582-BA94-7349-559F51AA8314}"/>
              </a:ext>
            </a:extLst>
          </p:cNvPr>
          <p:cNvSpPr txBox="1">
            <a:spLocks/>
          </p:cNvSpPr>
          <p:nvPr/>
        </p:nvSpPr>
        <p:spPr>
          <a:xfrm>
            <a:off x="3440966" y="463550"/>
            <a:ext cx="2579122" cy="2699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sz="1200">
                <a:latin typeface="Cabin"/>
                <a:ea typeface="Cabin"/>
                <a:cs typeface="Cabin"/>
                <a:sym typeface="Cabin"/>
              </a:rPr>
              <a:t>Abstract f</a:t>
            </a:r>
            <a:r>
              <a:rPr lang="vi-VN" sz="1200">
                <a:latin typeface="Cabin"/>
                <a:ea typeface="Cabin"/>
                <a:cs typeface="Cabin"/>
                <a:sym typeface="Cabin"/>
              </a:rPr>
              <a:t>actory: </a:t>
            </a:r>
            <a:r>
              <a:rPr lang="en-US" sz="1200">
                <a:latin typeface="Cabin"/>
                <a:ea typeface="Cabin"/>
                <a:cs typeface="Cabin"/>
                <a:sym typeface="Cabin"/>
              </a:rPr>
              <a:t>Pseudo code</a:t>
            </a:r>
            <a:endParaRPr lang="vi-VN" sz="1200"/>
          </a:p>
        </p:txBody>
      </p:sp>
      <p:sp>
        <p:nvSpPr>
          <p:cNvPr id="15" name="TextBox 14">
            <a:extLst>
              <a:ext uri="{FF2B5EF4-FFF2-40B4-BE49-F238E27FC236}">
                <a16:creationId xmlns:a16="http://schemas.microsoft.com/office/drawing/2014/main" id="{78C76157-6FB5-1ECB-8DA3-CF5E78C28A26}"/>
              </a:ext>
            </a:extLst>
          </p:cNvPr>
          <p:cNvSpPr txBox="1"/>
          <p:nvPr/>
        </p:nvSpPr>
        <p:spPr>
          <a:xfrm>
            <a:off x="5664747" y="1056786"/>
            <a:ext cx="3033675" cy="738664"/>
          </a:xfrm>
          <a:prstGeom prst="rect">
            <a:avLst/>
          </a:prstGeom>
          <a:noFill/>
        </p:spPr>
        <p:txBody>
          <a:bodyPr wrap="square">
            <a:spAutoFit/>
          </a:bodyPr>
          <a:lstStyle/>
          <a:p>
            <a:pPr marL="514350"/>
            <a:r>
              <a:rPr lang="en-US" b="1">
                <a:solidFill>
                  <a:schemeClr val="dk1"/>
                </a:solidFill>
                <a:latin typeface="Cabin"/>
              </a:rPr>
              <a:t>Abstract Factory</a:t>
            </a:r>
            <a:r>
              <a:rPr lang="en-US">
                <a:solidFill>
                  <a:schemeClr val="dk1"/>
                </a:solidFill>
                <a:latin typeface="Cabin"/>
              </a:rPr>
              <a:t>: Defines methods to create related objects.</a:t>
            </a:r>
          </a:p>
        </p:txBody>
      </p:sp>
      <p:sp>
        <p:nvSpPr>
          <p:cNvPr id="17" name="TextBox 16">
            <a:extLst>
              <a:ext uri="{FF2B5EF4-FFF2-40B4-BE49-F238E27FC236}">
                <a16:creationId xmlns:a16="http://schemas.microsoft.com/office/drawing/2014/main" id="{FBAC735D-0D4E-6782-3DC5-CB28E83C386E}"/>
              </a:ext>
            </a:extLst>
          </p:cNvPr>
          <p:cNvSpPr txBox="1"/>
          <p:nvPr/>
        </p:nvSpPr>
        <p:spPr>
          <a:xfrm>
            <a:off x="5734259" y="2235600"/>
            <a:ext cx="2730332" cy="738664"/>
          </a:xfrm>
          <a:prstGeom prst="rect">
            <a:avLst/>
          </a:prstGeom>
          <a:noFill/>
        </p:spPr>
        <p:txBody>
          <a:bodyPr wrap="square">
            <a:spAutoFit/>
          </a:bodyPr>
          <a:lstStyle/>
          <a:p>
            <a:pPr marL="514350"/>
            <a:r>
              <a:rPr lang="en-US" b="1">
                <a:solidFill>
                  <a:schemeClr val="dk1"/>
                </a:solidFill>
                <a:latin typeface="Cabin"/>
              </a:rPr>
              <a:t>Concrete Factory</a:t>
            </a:r>
            <a:r>
              <a:rPr lang="en-US">
                <a:solidFill>
                  <a:schemeClr val="dk1"/>
                </a:solidFill>
                <a:latin typeface="Cabin"/>
              </a:rPr>
              <a:t>: Implements the Abstract Factory interface.</a:t>
            </a:r>
          </a:p>
        </p:txBody>
      </p:sp>
      <p:pic>
        <p:nvPicPr>
          <p:cNvPr id="7" name="Picture 6">
            <a:extLst>
              <a:ext uri="{FF2B5EF4-FFF2-40B4-BE49-F238E27FC236}">
                <a16:creationId xmlns:a16="http://schemas.microsoft.com/office/drawing/2014/main" id="{05D738E7-52F5-D5E7-E51E-C7BC8B03AEE4}"/>
              </a:ext>
            </a:extLst>
          </p:cNvPr>
          <p:cNvPicPr>
            <a:picLocks noChangeAspect="1"/>
          </p:cNvPicPr>
          <p:nvPr/>
        </p:nvPicPr>
        <p:blipFill>
          <a:blip r:embed="rId3"/>
          <a:stretch>
            <a:fillRect/>
          </a:stretch>
        </p:blipFill>
        <p:spPr>
          <a:xfrm>
            <a:off x="563972" y="970945"/>
            <a:ext cx="4163018" cy="3444500"/>
          </a:xfrm>
          <a:prstGeom prst="rect">
            <a:avLst/>
          </a:prstGeom>
        </p:spPr>
      </p:pic>
      <p:sp>
        <p:nvSpPr>
          <p:cNvPr id="8" name="Rectangle 7">
            <a:extLst>
              <a:ext uri="{FF2B5EF4-FFF2-40B4-BE49-F238E27FC236}">
                <a16:creationId xmlns:a16="http://schemas.microsoft.com/office/drawing/2014/main" id="{5412D7A7-656B-D9CB-B69C-AFBD8E3983C5}"/>
              </a:ext>
            </a:extLst>
          </p:cNvPr>
          <p:cNvSpPr/>
          <p:nvPr/>
        </p:nvSpPr>
        <p:spPr>
          <a:xfrm>
            <a:off x="563972" y="3070302"/>
            <a:ext cx="2781394" cy="691376"/>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AEE647FD-B6A2-FEA1-4729-6CDF891962FE}"/>
              </a:ext>
            </a:extLst>
          </p:cNvPr>
          <p:cNvSpPr/>
          <p:nvPr/>
        </p:nvSpPr>
        <p:spPr>
          <a:xfrm>
            <a:off x="563972" y="2384751"/>
            <a:ext cx="1774125" cy="582753"/>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E5D503B8-1B4C-49BD-E217-ECB63531C72F}"/>
              </a:ext>
            </a:extLst>
          </p:cNvPr>
          <p:cNvCxnSpPr>
            <a:cxnSpLocks/>
            <a:stCxn id="4" idx="3"/>
          </p:cNvCxnSpPr>
          <p:nvPr/>
        </p:nvCxnSpPr>
        <p:spPr>
          <a:xfrm flipV="1">
            <a:off x="2338097" y="1771525"/>
            <a:ext cx="3839679" cy="90460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B83DC57-E891-85FE-225B-B219816E4401}"/>
              </a:ext>
            </a:extLst>
          </p:cNvPr>
          <p:cNvCxnSpPr>
            <a:cxnSpLocks/>
            <a:stCxn id="8" idx="3"/>
          </p:cNvCxnSpPr>
          <p:nvPr/>
        </p:nvCxnSpPr>
        <p:spPr>
          <a:xfrm flipV="1">
            <a:off x="3345366" y="2753991"/>
            <a:ext cx="2674722" cy="66199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F5C076BD-9FC5-8A66-6F57-83803B1BF5C3}"/>
              </a:ext>
            </a:extLst>
          </p:cNvPr>
          <p:cNvSpPr/>
          <p:nvPr/>
        </p:nvSpPr>
        <p:spPr>
          <a:xfrm>
            <a:off x="563972" y="3826867"/>
            <a:ext cx="2781394" cy="691376"/>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7F3C930-82CF-B953-E8C1-2B3CC4F25A40}"/>
              </a:ext>
            </a:extLst>
          </p:cNvPr>
          <p:cNvCxnSpPr>
            <a:cxnSpLocks/>
            <a:stCxn id="12" idx="3"/>
          </p:cNvCxnSpPr>
          <p:nvPr/>
        </p:nvCxnSpPr>
        <p:spPr>
          <a:xfrm flipV="1">
            <a:off x="3345366" y="2801185"/>
            <a:ext cx="2674722" cy="137137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2994167"/>
      </p:ext>
    </p:extLst>
  </p:cSld>
  <p:clrMapOvr>
    <a:masterClrMapping/>
  </p:clrMapOvr>
</p:sld>
</file>

<file path=ppt/theme/theme1.xml><?xml version="1.0" encoding="utf-8"?>
<a:theme xmlns:a="http://schemas.openxmlformats.org/drawingml/2006/main" name="Minimalist Interface Style Newsletter by Slidesgo">
  <a:themeElements>
    <a:clrScheme name="Simple Light">
      <a:dk1>
        <a:srgbClr val="435D74"/>
      </a:dk1>
      <a:lt1>
        <a:srgbClr val="FFFFFF"/>
      </a:lt1>
      <a:dk2>
        <a:srgbClr val="E4FFFC"/>
      </a:dk2>
      <a:lt2>
        <a:srgbClr val="87B1C1"/>
      </a:lt2>
      <a:accent1>
        <a:srgbClr val="FFFFFF"/>
      </a:accent1>
      <a:accent2>
        <a:srgbClr val="FFFFFF"/>
      </a:accent2>
      <a:accent3>
        <a:srgbClr val="FFFFFF"/>
      </a:accent3>
      <a:accent4>
        <a:srgbClr val="FFFFFF"/>
      </a:accent4>
      <a:accent5>
        <a:srgbClr val="FFFFFF"/>
      </a:accent5>
      <a:accent6>
        <a:srgbClr val="FFFFFF"/>
      </a:accent6>
      <a:hlink>
        <a:srgbClr val="435D7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261</TotalTime>
  <Words>1273</Words>
  <Application>Microsoft Office PowerPoint</Application>
  <PresentationFormat>On-screen Show (16:9)</PresentationFormat>
  <Paragraphs>167</Paragraphs>
  <Slides>32</Slides>
  <Notes>32</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32</vt:i4>
      </vt:variant>
    </vt:vector>
  </HeadingPairs>
  <TitlesOfParts>
    <vt:vector size="43" baseType="lpstr">
      <vt:lpstr>Poppins</vt:lpstr>
      <vt:lpstr>Arial</vt:lpstr>
      <vt:lpstr>Cabin</vt:lpstr>
      <vt:lpstr>Bebas Neue</vt:lpstr>
      <vt:lpstr>Calibri</vt:lpstr>
      <vt:lpstr>Roboto Medium</vt:lpstr>
      <vt:lpstr>Nunito Light</vt:lpstr>
      <vt:lpstr>Amatic SC</vt:lpstr>
      <vt:lpstr>Proxima Nova</vt:lpstr>
      <vt:lpstr>Minimalist Interface Style Newsletter by Slidesgo</vt:lpstr>
      <vt:lpstr>Slidesgo Final Pages</vt:lpstr>
      <vt:lpstr>Design patterns </vt:lpstr>
      <vt:lpstr>Table of content</vt:lpstr>
      <vt:lpstr>Factory method</vt:lpstr>
      <vt:lpstr>PowerPoint Presentation</vt:lpstr>
      <vt:lpstr>Factory method: Pseudo  code</vt:lpstr>
      <vt:lpstr>DEMO</vt:lpstr>
      <vt:lpstr>Abstract factory</vt:lpstr>
      <vt:lpstr>PowerPoint Presentation</vt:lpstr>
      <vt:lpstr>PowerPoint Presentation</vt:lpstr>
      <vt:lpstr>DEMO</vt:lpstr>
      <vt:lpstr>Comparsion</vt:lpstr>
      <vt:lpstr>¡Gracias!</vt:lpstr>
      <vt:lpstr>Recursos alternativos</vt:lpstr>
      <vt:lpstr>Recursos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dat to</cp:lastModifiedBy>
  <cp:revision>32</cp:revision>
  <dcterms:modified xsi:type="dcterms:W3CDTF">2025-02-17T15:06:51Z</dcterms:modified>
</cp:coreProperties>
</file>